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8288000" cy="10287000"/>
  <p:notesSz cx="6858000" cy="9144000"/>
  <p:embeddedFontLst>
    <p:embeddedFont>
      <p:font typeface="Canva Sans Bold" panose="020B0604020202020204" charset="0"/>
      <p:regular r:id="rId23"/>
    </p:embeddedFont>
    <p:embeddedFont>
      <p:font typeface="Canva Sans Bold Italics" panose="020B0604020202020204" charset="0"/>
      <p:regular r:id="rId24"/>
    </p:embeddedFont>
    <p:embeddedFont>
      <p:font typeface="Carelia" panose="020B0604020202020204" charset="0"/>
      <p:regular r:id="rId25"/>
    </p:embeddedFont>
    <p:embeddedFont>
      <p:font typeface="Dosis" pitchFamily="2" charset="0"/>
      <p:regular r:id="rId26"/>
    </p:embeddedFont>
    <p:embeddedFont>
      <p:font typeface="Dosis Bold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dan Kerimli" userId="42f60c03b8b9abbb" providerId="LiveId" clId="{8B7594E9-C5BE-4CBA-A13F-37E7184CD46F}"/>
    <pc:docChg chg="modSld">
      <pc:chgData name="Fidan Kerimli" userId="42f60c03b8b9abbb" providerId="LiveId" clId="{8B7594E9-C5BE-4CBA-A13F-37E7184CD46F}" dt="2024-05-15T00:05:34.472" v="11" actId="1076"/>
      <pc:docMkLst>
        <pc:docMk/>
      </pc:docMkLst>
      <pc:sldChg chg="modSp mod">
        <pc:chgData name="Fidan Kerimli" userId="42f60c03b8b9abbb" providerId="LiveId" clId="{8B7594E9-C5BE-4CBA-A13F-37E7184CD46F}" dt="2024-05-15T00:05:34.472" v="11" actId="1076"/>
        <pc:sldMkLst>
          <pc:docMk/>
          <pc:sldMk cId="0" sldId="257"/>
        </pc:sldMkLst>
        <pc:spChg chg="mod">
          <ac:chgData name="Fidan Kerimli" userId="42f60c03b8b9abbb" providerId="LiveId" clId="{8B7594E9-C5BE-4CBA-A13F-37E7184CD46F}" dt="2024-05-15T00:05:34.472" v="11" actId="1076"/>
          <ac:spMkLst>
            <pc:docMk/>
            <pc:sldMk cId="0" sldId="257"/>
            <ac:spMk id="5" creationId="{00000000-0000-0000-0000-000000000000}"/>
          </ac:spMkLst>
        </pc:spChg>
      </pc:sldChg>
      <pc:sldChg chg="modSp mod">
        <pc:chgData name="Fidan Kerimli" userId="42f60c03b8b9abbb" providerId="LiveId" clId="{8B7594E9-C5BE-4CBA-A13F-37E7184CD46F}" dt="2024-05-15T00:05:24.218" v="10" actId="1076"/>
        <pc:sldMkLst>
          <pc:docMk/>
          <pc:sldMk cId="0" sldId="277"/>
        </pc:sldMkLst>
        <pc:spChg chg="mod">
          <ac:chgData name="Fidan Kerimli" userId="42f60c03b8b9abbb" providerId="LiveId" clId="{8B7594E9-C5BE-4CBA-A13F-37E7184CD46F}" dt="2024-05-15T00:05:24.218" v="10" actId="1076"/>
          <ac:spMkLst>
            <pc:docMk/>
            <pc:sldMk cId="0" sldId="277"/>
            <ac:spMk id="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294668" y="6838419"/>
            <a:ext cx="6030576" cy="4385873"/>
          </a:xfrm>
          <a:custGeom>
            <a:avLst/>
            <a:gdLst/>
            <a:ahLst/>
            <a:cxnLst/>
            <a:rect l="l" t="t" r="r" b="b"/>
            <a:pathLst>
              <a:path w="6030576" h="4385873">
                <a:moveTo>
                  <a:pt x="0" y="0"/>
                </a:moveTo>
                <a:lnTo>
                  <a:pt x="6030576" y="0"/>
                </a:lnTo>
                <a:lnTo>
                  <a:pt x="6030576" y="4385873"/>
                </a:lnTo>
                <a:lnTo>
                  <a:pt x="0" y="4385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029971" y="4820778"/>
            <a:ext cx="10228058" cy="1710875"/>
          </a:xfrm>
          <a:custGeom>
            <a:avLst/>
            <a:gdLst/>
            <a:ahLst/>
            <a:cxnLst/>
            <a:rect l="l" t="t" r="r" b="b"/>
            <a:pathLst>
              <a:path w="10228058" h="1710875">
                <a:moveTo>
                  <a:pt x="0" y="0"/>
                </a:moveTo>
                <a:lnTo>
                  <a:pt x="10228058" y="0"/>
                </a:lnTo>
                <a:lnTo>
                  <a:pt x="10228058" y="1710876"/>
                </a:lnTo>
                <a:lnTo>
                  <a:pt x="0" y="1710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696185" y="4165589"/>
            <a:ext cx="9863614" cy="3013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60"/>
              </a:lnSpc>
            </a:pPr>
            <a:r>
              <a:rPr lang="en-US" sz="17685" dirty="0">
                <a:solidFill>
                  <a:srgbClr val="01070A"/>
                </a:solidFill>
                <a:latin typeface="Carelia"/>
              </a:rPr>
              <a:t>Project</a:t>
            </a:r>
          </a:p>
        </p:txBody>
      </p:sp>
      <p:sp>
        <p:nvSpPr>
          <p:cNvPr id="6" name="Freeform 6"/>
          <p:cNvSpPr/>
          <p:nvPr/>
        </p:nvSpPr>
        <p:spPr>
          <a:xfrm>
            <a:off x="14553304" y="6531654"/>
            <a:ext cx="6141908" cy="4652961"/>
          </a:xfrm>
          <a:custGeom>
            <a:avLst/>
            <a:gdLst/>
            <a:ahLst/>
            <a:cxnLst/>
            <a:rect l="l" t="t" r="r" b="b"/>
            <a:pathLst>
              <a:path w="6141908" h="4652961">
                <a:moveTo>
                  <a:pt x="0" y="0"/>
                </a:moveTo>
                <a:lnTo>
                  <a:pt x="6141908" y="0"/>
                </a:lnTo>
                <a:lnTo>
                  <a:pt x="6141908" y="4652960"/>
                </a:lnTo>
                <a:lnTo>
                  <a:pt x="0" y="4652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86537" y="472682"/>
            <a:ext cx="3890505" cy="1509748"/>
          </a:xfrm>
          <a:custGeom>
            <a:avLst/>
            <a:gdLst/>
            <a:ahLst/>
            <a:cxnLst/>
            <a:rect l="l" t="t" r="r" b="b"/>
            <a:pathLst>
              <a:path w="3890505" h="1509748">
                <a:moveTo>
                  <a:pt x="0" y="0"/>
                </a:moveTo>
                <a:lnTo>
                  <a:pt x="3890505" y="0"/>
                </a:lnTo>
                <a:lnTo>
                  <a:pt x="3890505" y="1509748"/>
                </a:lnTo>
                <a:lnTo>
                  <a:pt x="0" y="15097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756709" y="472682"/>
            <a:ext cx="1867549" cy="1858740"/>
          </a:xfrm>
          <a:custGeom>
            <a:avLst/>
            <a:gdLst/>
            <a:ahLst/>
            <a:cxnLst/>
            <a:rect l="l" t="t" r="r" b="b"/>
            <a:pathLst>
              <a:path w="1867549" h="1858740">
                <a:moveTo>
                  <a:pt x="0" y="0"/>
                </a:moveTo>
                <a:lnTo>
                  <a:pt x="1867549" y="0"/>
                </a:lnTo>
                <a:lnTo>
                  <a:pt x="1867549" y="1858740"/>
                </a:lnTo>
                <a:lnTo>
                  <a:pt x="0" y="1858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910822" y="1396529"/>
            <a:ext cx="8918204" cy="349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038"/>
              </a:lnSpc>
            </a:pPr>
            <a:r>
              <a:rPr lang="en-US" sz="10027" dirty="0">
                <a:solidFill>
                  <a:srgbClr val="871022"/>
                </a:solidFill>
                <a:latin typeface="Carelia"/>
              </a:rPr>
              <a:t>Rain in Australia</a:t>
            </a:r>
            <a:r>
              <a:rPr lang="en-US" sz="10027" dirty="0">
                <a:solidFill>
                  <a:srgbClr val="01070A"/>
                </a:solidFill>
                <a:latin typeface="Carelia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41172" y="6964945"/>
            <a:ext cx="6639489" cy="62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Dosis"/>
              </a:rPr>
              <a:t>Presented by: Fidan Karimli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7133" y="279280"/>
            <a:ext cx="14506239" cy="9728439"/>
          </a:xfrm>
          <a:custGeom>
            <a:avLst/>
            <a:gdLst/>
            <a:ahLst/>
            <a:cxnLst/>
            <a:rect l="l" t="t" r="r" b="b"/>
            <a:pathLst>
              <a:path w="14506239" h="9728439">
                <a:moveTo>
                  <a:pt x="0" y="0"/>
                </a:moveTo>
                <a:lnTo>
                  <a:pt x="14506239" y="0"/>
                </a:lnTo>
                <a:lnTo>
                  <a:pt x="14506239" y="9728440"/>
                </a:lnTo>
                <a:lnTo>
                  <a:pt x="0" y="972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5662" y="167404"/>
            <a:ext cx="14616886" cy="9952193"/>
          </a:xfrm>
          <a:custGeom>
            <a:avLst/>
            <a:gdLst/>
            <a:ahLst/>
            <a:cxnLst/>
            <a:rect l="l" t="t" r="r" b="b"/>
            <a:pathLst>
              <a:path w="14616886" h="9952193">
                <a:moveTo>
                  <a:pt x="0" y="0"/>
                </a:moveTo>
                <a:lnTo>
                  <a:pt x="14616886" y="0"/>
                </a:lnTo>
                <a:lnTo>
                  <a:pt x="14616886" y="9952192"/>
                </a:lnTo>
                <a:lnTo>
                  <a:pt x="0" y="9952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98586" y="1028700"/>
            <a:ext cx="16519011" cy="8975043"/>
            <a:chOff x="0" y="0"/>
            <a:chExt cx="4350686" cy="23637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0686" cy="2363797"/>
            </a:xfrm>
            <a:custGeom>
              <a:avLst/>
              <a:gdLst/>
              <a:ahLst/>
              <a:cxnLst/>
              <a:rect l="l" t="t" r="r" b="b"/>
              <a:pathLst>
                <a:path w="4350686" h="2363797">
                  <a:moveTo>
                    <a:pt x="5155" y="0"/>
                  </a:moveTo>
                  <a:lnTo>
                    <a:pt x="4345530" y="0"/>
                  </a:lnTo>
                  <a:cubicBezTo>
                    <a:pt x="4346898" y="0"/>
                    <a:pt x="4348209" y="543"/>
                    <a:pt x="4349176" y="1510"/>
                  </a:cubicBezTo>
                  <a:cubicBezTo>
                    <a:pt x="4350143" y="2477"/>
                    <a:pt x="4350686" y="3788"/>
                    <a:pt x="4350686" y="5155"/>
                  </a:cubicBezTo>
                  <a:lnTo>
                    <a:pt x="4350686" y="2358642"/>
                  </a:lnTo>
                  <a:cubicBezTo>
                    <a:pt x="4350686" y="2360009"/>
                    <a:pt x="4350143" y="2361320"/>
                    <a:pt x="4349176" y="2362287"/>
                  </a:cubicBezTo>
                  <a:cubicBezTo>
                    <a:pt x="4348209" y="2363254"/>
                    <a:pt x="4346898" y="2363797"/>
                    <a:pt x="4345530" y="2363797"/>
                  </a:cubicBezTo>
                  <a:lnTo>
                    <a:pt x="5155" y="2363797"/>
                  </a:lnTo>
                  <a:cubicBezTo>
                    <a:pt x="3788" y="2363797"/>
                    <a:pt x="2477" y="2363254"/>
                    <a:pt x="1510" y="2362287"/>
                  </a:cubicBezTo>
                  <a:cubicBezTo>
                    <a:pt x="543" y="2361320"/>
                    <a:pt x="0" y="2360009"/>
                    <a:pt x="0" y="2358642"/>
                  </a:cubicBezTo>
                  <a:lnTo>
                    <a:pt x="0" y="5155"/>
                  </a:lnTo>
                  <a:cubicBezTo>
                    <a:pt x="0" y="3788"/>
                    <a:pt x="543" y="2477"/>
                    <a:pt x="1510" y="1510"/>
                  </a:cubicBezTo>
                  <a:cubicBezTo>
                    <a:pt x="2477" y="543"/>
                    <a:pt x="3788" y="0"/>
                    <a:pt x="515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350686" cy="2411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835049" y="7712348"/>
            <a:ext cx="3835024" cy="3091905"/>
          </a:xfrm>
          <a:custGeom>
            <a:avLst/>
            <a:gdLst/>
            <a:ahLst/>
            <a:cxnLst/>
            <a:rect l="l" t="t" r="r" b="b"/>
            <a:pathLst>
              <a:path w="3835024" h="3091905">
                <a:moveTo>
                  <a:pt x="0" y="0"/>
                </a:moveTo>
                <a:lnTo>
                  <a:pt x="3835024" y="0"/>
                </a:lnTo>
                <a:lnTo>
                  <a:pt x="3835024" y="3091904"/>
                </a:lnTo>
                <a:lnTo>
                  <a:pt x="0" y="3091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63952" y="1322986"/>
            <a:ext cx="14618318" cy="4760687"/>
          </a:xfrm>
          <a:custGeom>
            <a:avLst/>
            <a:gdLst/>
            <a:ahLst/>
            <a:cxnLst/>
            <a:rect l="l" t="t" r="r" b="b"/>
            <a:pathLst>
              <a:path w="14618318" h="4760687">
                <a:moveTo>
                  <a:pt x="0" y="0"/>
                </a:moveTo>
                <a:lnTo>
                  <a:pt x="14618318" y="0"/>
                </a:lnTo>
                <a:lnTo>
                  <a:pt x="14618318" y="4760687"/>
                </a:lnTo>
                <a:lnTo>
                  <a:pt x="0" y="4760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041976" y="217420"/>
            <a:ext cx="7832231" cy="81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32"/>
              </a:lnSpc>
              <a:spcBef>
                <a:spcPct val="0"/>
              </a:spcBef>
            </a:pPr>
            <a:r>
              <a:rPr lang="en-US" sz="4808">
                <a:solidFill>
                  <a:srgbClr val="01070A"/>
                </a:solidFill>
                <a:latin typeface="Carelia"/>
              </a:rPr>
              <a:t>Preprocessing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81742" y="6321798"/>
            <a:ext cx="8454196" cy="331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1"/>
              </a:lnSpc>
            </a:pPr>
            <a:r>
              <a:rPr lang="en-US" sz="3136">
                <a:solidFill>
                  <a:srgbClr val="01070A"/>
                </a:solidFill>
                <a:latin typeface="Canva Sans Bold Italics"/>
              </a:rPr>
              <a:t>We can see that there is a Date variable which needs to be preprocessed. I will do preprocessing in the following section.All the other variables contain relatively smaller number of variables.</a:t>
            </a:r>
          </a:p>
          <a:p>
            <a:pPr algn="l">
              <a:lnSpc>
                <a:spcPts val="4391"/>
              </a:lnSpc>
            </a:pPr>
            <a:endParaRPr lang="en-US" sz="3136">
              <a:solidFill>
                <a:srgbClr val="01070A"/>
              </a:solidFill>
              <a:latin typeface="Canva Sans Bold Itali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2977" y="787415"/>
            <a:ext cx="10720901" cy="6205998"/>
          </a:xfrm>
          <a:custGeom>
            <a:avLst/>
            <a:gdLst/>
            <a:ahLst/>
            <a:cxnLst/>
            <a:rect l="l" t="t" r="r" b="b"/>
            <a:pathLst>
              <a:path w="10720901" h="6205998">
                <a:moveTo>
                  <a:pt x="0" y="0"/>
                </a:moveTo>
                <a:lnTo>
                  <a:pt x="10720901" y="0"/>
                </a:lnTo>
                <a:lnTo>
                  <a:pt x="10720901" y="6205998"/>
                </a:lnTo>
                <a:lnTo>
                  <a:pt x="0" y="6205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325023" y="2702243"/>
            <a:ext cx="4730451" cy="6290757"/>
          </a:xfrm>
          <a:custGeom>
            <a:avLst/>
            <a:gdLst/>
            <a:ahLst/>
            <a:cxnLst/>
            <a:rect l="l" t="t" r="r" b="b"/>
            <a:pathLst>
              <a:path w="4730451" h="6290757">
                <a:moveTo>
                  <a:pt x="0" y="0"/>
                </a:moveTo>
                <a:lnTo>
                  <a:pt x="4730451" y="0"/>
                </a:lnTo>
                <a:lnTo>
                  <a:pt x="4730451" y="6290757"/>
                </a:lnTo>
                <a:lnTo>
                  <a:pt x="0" y="6290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40005" y="392430"/>
            <a:ext cx="2527935" cy="6303645"/>
            <a:chOff x="0" y="0"/>
            <a:chExt cx="3370580" cy="8404860"/>
          </a:xfrm>
        </p:grpSpPr>
        <p:sp>
          <p:nvSpPr>
            <p:cNvPr id="5" name="Freeform 5"/>
            <p:cNvSpPr/>
            <p:nvPr/>
          </p:nvSpPr>
          <p:spPr>
            <a:xfrm>
              <a:off x="16510" y="39370"/>
              <a:ext cx="3321050" cy="8315960"/>
            </a:xfrm>
            <a:custGeom>
              <a:avLst/>
              <a:gdLst/>
              <a:ahLst/>
              <a:cxnLst/>
              <a:rect l="l" t="t" r="r" b="b"/>
              <a:pathLst>
                <a:path w="3321050" h="8315960">
                  <a:moveTo>
                    <a:pt x="2510790" y="855980"/>
                  </a:moveTo>
                  <a:cubicBezTo>
                    <a:pt x="2030730" y="521970"/>
                    <a:pt x="1934210" y="514350"/>
                    <a:pt x="1841500" y="497840"/>
                  </a:cubicBezTo>
                  <a:cubicBezTo>
                    <a:pt x="1756410" y="482600"/>
                    <a:pt x="1675130" y="477520"/>
                    <a:pt x="1591310" y="472440"/>
                  </a:cubicBezTo>
                  <a:cubicBezTo>
                    <a:pt x="1507490" y="467360"/>
                    <a:pt x="1419860" y="466090"/>
                    <a:pt x="1336040" y="468630"/>
                  </a:cubicBezTo>
                  <a:cubicBezTo>
                    <a:pt x="1253490" y="469900"/>
                    <a:pt x="1162050" y="455930"/>
                    <a:pt x="1090930" y="483870"/>
                  </a:cubicBezTo>
                  <a:cubicBezTo>
                    <a:pt x="1018540" y="513080"/>
                    <a:pt x="952500" y="579120"/>
                    <a:pt x="905510" y="640080"/>
                  </a:cubicBezTo>
                  <a:cubicBezTo>
                    <a:pt x="858520" y="699770"/>
                    <a:pt x="829310" y="773430"/>
                    <a:pt x="803910" y="845820"/>
                  </a:cubicBezTo>
                  <a:cubicBezTo>
                    <a:pt x="775970" y="922020"/>
                    <a:pt x="768350" y="965200"/>
                    <a:pt x="746760" y="1088390"/>
                  </a:cubicBezTo>
                  <a:cubicBezTo>
                    <a:pt x="681990" y="1475740"/>
                    <a:pt x="538480" y="2722880"/>
                    <a:pt x="496570" y="3502660"/>
                  </a:cubicBezTo>
                  <a:cubicBezTo>
                    <a:pt x="458470" y="4231640"/>
                    <a:pt x="455930" y="5149850"/>
                    <a:pt x="491490" y="5627370"/>
                  </a:cubicBezTo>
                  <a:cubicBezTo>
                    <a:pt x="510540" y="5871210"/>
                    <a:pt x="535940" y="5996940"/>
                    <a:pt x="575310" y="6178550"/>
                  </a:cubicBezTo>
                  <a:cubicBezTo>
                    <a:pt x="615950" y="6363970"/>
                    <a:pt x="698500" y="6582410"/>
                    <a:pt x="734060" y="6728460"/>
                  </a:cubicBezTo>
                  <a:cubicBezTo>
                    <a:pt x="756920" y="6824980"/>
                    <a:pt x="755650" y="6888480"/>
                    <a:pt x="782320" y="6969760"/>
                  </a:cubicBezTo>
                  <a:cubicBezTo>
                    <a:pt x="812800" y="7059930"/>
                    <a:pt x="864870" y="7153910"/>
                    <a:pt x="911860" y="7241540"/>
                  </a:cubicBezTo>
                  <a:cubicBezTo>
                    <a:pt x="957580" y="7326630"/>
                    <a:pt x="1005840" y="7412990"/>
                    <a:pt x="1060450" y="7487920"/>
                  </a:cubicBezTo>
                  <a:cubicBezTo>
                    <a:pt x="1111250" y="7557770"/>
                    <a:pt x="1158240" y="7625080"/>
                    <a:pt x="1225550" y="7680960"/>
                  </a:cubicBezTo>
                  <a:cubicBezTo>
                    <a:pt x="1297940" y="7739380"/>
                    <a:pt x="1371600" y="7792720"/>
                    <a:pt x="1485900" y="7825740"/>
                  </a:cubicBezTo>
                  <a:cubicBezTo>
                    <a:pt x="1664970" y="7875270"/>
                    <a:pt x="2039620" y="7865110"/>
                    <a:pt x="2223770" y="7856220"/>
                  </a:cubicBezTo>
                  <a:cubicBezTo>
                    <a:pt x="2334260" y="7851140"/>
                    <a:pt x="2409190" y="7848600"/>
                    <a:pt x="2487930" y="7818120"/>
                  </a:cubicBezTo>
                  <a:cubicBezTo>
                    <a:pt x="2561590" y="7791450"/>
                    <a:pt x="2628900" y="7744460"/>
                    <a:pt x="2684780" y="7691120"/>
                  </a:cubicBezTo>
                  <a:cubicBezTo>
                    <a:pt x="2741930" y="7635240"/>
                    <a:pt x="2800350" y="7564120"/>
                    <a:pt x="2827020" y="7490460"/>
                  </a:cubicBezTo>
                  <a:cubicBezTo>
                    <a:pt x="2852420" y="7419340"/>
                    <a:pt x="2842260" y="7357110"/>
                    <a:pt x="2846070" y="7258050"/>
                  </a:cubicBezTo>
                  <a:cubicBezTo>
                    <a:pt x="2853690" y="7086600"/>
                    <a:pt x="2857500" y="6803390"/>
                    <a:pt x="2846070" y="6546850"/>
                  </a:cubicBezTo>
                  <a:cubicBezTo>
                    <a:pt x="2832100" y="6244590"/>
                    <a:pt x="2771140" y="5896610"/>
                    <a:pt x="2755900" y="5560060"/>
                  </a:cubicBezTo>
                  <a:cubicBezTo>
                    <a:pt x="2739390" y="5209540"/>
                    <a:pt x="2763520" y="4743450"/>
                    <a:pt x="2755900" y="4484370"/>
                  </a:cubicBezTo>
                  <a:cubicBezTo>
                    <a:pt x="2750820" y="4337050"/>
                    <a:pt x="2739390" y="4297680"/>
                    <a:pt x="2734310" y="4137660"/>
                  </a:cubicBezTo>
                  <a:cubicBezTo>
                    <a:pt x="2724150" y="3774440"/>
                    <a:pt x="2715260" y="2716530"/>
                    <a:pt x="2733040" y="2359660"/>
                  </a:cubicBezTo>
                  <a:cubicBezTo>
                    <a:pt x="2740660" y="2204720"/>
                    <a:pt x="2758440" y="2148840"/>
                    <a:pt x="2766060" y="2026920"/>
                  </a:cubicBezTo>
                  <a:cubicBezTo>
                    <a:pt x="2774950" y="1879600"/>
                    <a:pt x="2786380" y="1672590"/>
                    <a:pt x="2778760" y="1540510"/>
                  </a:cubicBezTo>
                  <a:cubicBezTo>
                    <a:pt x="2772410" y="1447800"/>
                    <a:pt x="2768600" y="1397000"/>
                    <a:pt x="2743200" y="1308100"/>
                  </a:cubicBezTo>
                  <a:cubicBezTo>
                    <a:pt x="2706370" y="1177290"/>
                    <a:pt x="2576830" y="946150"/>
                    <a:pt x="2542540" y="840740"/>
                  </a:cubicBezTo>
                  <a:cubicBezTo>
                    <a:pt x="2526030" y="789940"/>
                    <a:pt x="2508250" y="772160"/>
                    <a:pt x="2517140" y="723900"/>
                  </a:cubicBezTo>
                  <a:cubicBezTo>
                    <a:pt x="2534920" y="631190"/>
                    <a:pt x="2696210" y="339090"/>
                    <a:pt x="2771140" y="344170"/>
                  </a:cubicBezTo>
                  <a:cubicBezTo>
                    <a:pt x="2843530" y="349250"/>
                    <a:pt x="2900680" y="624840"/>
                    <a:pt x="2960370" y="737870"/>
                  </a:cubicBezTo>
                  <a:cubicBezTo>
                    <a:pt x="3007360" y="825500"/>
                    <a:pt x="3058160" y="891540"/>
                    <a:pt x="3094990" y="969010"/>
                  </a:cubicBezTo>
                  <a:cubicBezTo>
                    <a:pt x="3129280" y="1040130"/>
                    <a:pt x="3155950" y="1107440"/>
                    <a:pt x="3178810" y="1183640"/>
                  </a:cubicBezTo>
                  <a:cubicBezTo>
                    <a:pt x="3202940" y="1268730"/>
                    <a:pt x="3224530" y="1348740"/>
                    <a:pt x="3234690" y="1455420"/>
                  </a:cubicBezTo>
                  <a:cubicBezTo>
                    <a:pt x="3249930" y="1600200"/>
                    <a:pt x="3239770" y="1835150"/>
                    <a:pt x="3228340" y="1979930"/>
                  </a:cubicBezTo>
                  <a:cubicBezTo>
                    <a:pt x="3220720" y="2082800"/>
                    <a:pt x="3199130" y="2114550"/>
                    <a:pt x="3190240" y="2241550"/>
                  </a:cubicBezTo>
                  <a:cubicBezTo>
                    <a:pt x="3166110" y="2573020"/>
                    <a:pt x="3182620" y="3609340"/>
                    <a:pt x="3190240" y="4043680"/>
                  </a:cubicBezTo>
                  <a:cubicBezTo>
                    <a:pt x="3195320" y="4288790"/>
                    <a:pt x="3208020" y="4399280"/>
                    <a:pt x="3213100" y="4617720"/>
                  </a:cubicBezTo>
                  <a:cubicBezTo>
                    <a:pt x="3218180" y="4911090"/>
                    <a:pt x="3205480" y="5422900"/>
                    <a:pt x="3214370" y="5646420"/>
                  </a:cubicBezTo>
                  <a:cubicBezTo>
                    <a:pt x="3218180" y="5754370"/>
                    <a:pt x="3223260" y="5805170"/>
                    <a:pt x="3233420" y="5886450"/>
                  </a:cubicBezTo>
                  <a:cubicBezTo>
                    <a:pt x="3243580" y="5969000"/>
                    <a:pt x="3268980" y="6054090"/>
                    <a:pt x="3276600" y="6136640"/>
                  </a:cubicBezTo>
                  <a:cubicBezTo>
                    <a:pt x="3284220" y="6219190"/>
                    <a:pt x="3274060" y="6296660"/>
                    <a:pt x="3277870" y="6380480"/>
                  </a:cubicBezTo>
                  <a:cubicBezTo>
                    <a:pt x="3281680" y="6470650"/>
                    <a:pt x="3298190" y="6545580"/>
                    <a:pt x="3303270" y="6661150"/>
                  </a:cubicBezTo>
                  <a:cubicBezTo>
                    <a:pt x="3312160" y="6846570"/>
                    <a:pt x="3321050" y="7207250"/>
                    <a:pt x="3303270" y="7388860"/>
                  </a:cubicBezTo>
                  <a:cubicBezTo>
                    <a:pt x="3291840" y="7499350"/>
                    <a:pt x="3279140" y="7567930"/>
                    <a:pt x="3249930" y="7653020"/>
                  </a:cubicBezTo>
                  <a:cubicBezTo>
                    <a:pt x="3219450" y="7739380"/>
                    <a:pt x="3181350" y="7829550"/>
                    <a:pt x="3122930" y="7905750"/>
                  </a:cubicBezTo>
                  <a:cubicBezTo>
                    <a:pt x="3059430" y="7987030"/>
                    <a:pt x="2962910" y="8067040"/>
                    <a:pt x="2879090" y="8121650"/>
                  </a:cubicBezTo>
                  <a:cubicBezTo>
                    <a:pt x="2807970" y="8167370"/>
                    <a:pt x="2740660" y="8191500"/>
                    <a:pt x="2660650" y="8219440"/>
                  </a:cubicBezTo>
                  <a:cubicBezTo>
                    <a:pt x="2569210" y="8251190"/>
                    <a:pt x="2453640" y="8277860"/>
                    <a:pt x="2358390" y="8293100"/>
                  </a:cubicBezTo>
                  <a:cubicBezTo>
                    <a:pt x="2277110" y="8307070"/>
                    <a:pt x="2221230" y="8312150"/>
                    <a:pt x="2128520" y="8313420"/>
                  </a:cubicBezTo>
                  <a:cubicBezTo>
                    <a:pt x="1991360" y="8315960"/>
                    <a:pt x="1752600" y="8304530"/>
                    <a:pt x="1614170" y="8290560"/>
                  </a:cubicBezTo>
                  <a:cubicBezTo>
                    <a:pt x="1517650" y="8280400"/>
                    <a:pt x="1454150" y="8276590"/>
                    <a:pt x="1372870" y="8253730"/>
                  </a:cubicBezTo>
                  <a:cubicBezTo>
                    <a:pt x="1283970" y="8228330"/>
                    <a:pt x="1187450" y="8185150"/>
                    <a:pt x="1104900" y="8139430"/>
                  </a:cubicBezTo>
                  <a:cubicBezTo>
                    <a:pt x="1023620" y="8093710"/>
                    <a:pt x="952500" y="8053070"/>
                    <a:pt x="877570" y="7979410"/>
                  </a:cubicBezTo>
                  <a:cubicBezTo>
                    <a:pt x="775970" y="7879080"/>
                    <a:pt x="661670" y="7716520"/>
                    <a:pt x="574040" y="7565390"/>
                  </a:cubicBezTo>
                  <a:cubicBezTo>
                    <a:pt x="482600" y="7405370"/>
                    <a:pt x="416560" y="7239000"/>
                    <a:pt x="346710" y="7040880"/>
                  </a:cubicBezTo>
                  <a:cubicBezTo>
                    <a:pt x="260350" y="6794500"/>
                    <a:pt x="171450" y="6450330"/>
                    <a:pt x="118110" y="6195060"/>
                  </a:cubicBezTo>
                  <a:cubicBezTo>
                    <a:pt x="76200" y="5988050"/>
                    <a:pt x="53340" y="5877560"/>
                    <a:pt x="34290" y="5628640"/>
                  </a:cubicBezTo>
                  <a:cubicBezTo>
                    <a:pt x="0" y="5147310"/>
                    <a:pt x="6350" y="4132580"/>
                    <a:pt x="39370" y="3503930"/>
                  </a:cubicBezTo>
                  <a:cubicBezTo>
                    <a:pt x="66040" y="3001010"/>
                    <a:pt x="142240" y="2414270"/>
                    <a:pt x="177800" y="2148840"/>
                  </a:cubicBezTo>
                  <a:cubicBezTo>
                    <a:pt x="193040" y="2038350"/>
                    <a:pt x="205740" y="1993900"/>
                    <a:pt x="215900" y="1913890"/>
                  </a:cubicBezTo>
                  <a:cubicBezTo>
                    <a:pt x="227330" y="1830070"/>
                    <a:pt x="234950" y="1741170"/>
                    <a:pt x="238760" y="1657350"/>
                  </a:cubicBezTo>
                  <a:cubicBezTo>
                    <a:pt x="242570" y="1577340"/>
                    <a:pt x="231140" y="1522730"/>
                    <a:pt x="241300" y="1422400"/>
                  </a:cubicBezTo>
                  <a:cubicBezTo>
                    <a:pt x="259080" y="1239520"/>
                    <a:pt x="330200" y="835660"/>
                    <a:pt x="388620" y="654050"/>
                  </a:cubicBezTo>
                  <a:cubicBezTo>
                    <a:pt x="422910" y="548640"/>
                    <a:pt x="452120" y="485140"/>
                    <a:pt x="499110" y="412750"/>
                  </a:cubicBezTo>
                  <a:cubicBezTo>
                    <a:pt x="544830" y="342900"/>
                    <a:pt x="599440" y="276860"/>
                    <a:pt x="664210" y="224790"/>
                  </a:cubicBezTo>
                  <a:cubicBezTo>
                    <a:pt x="732790" y="170180"/>
                    <a:pt x="811530" y="127000"/>
                    <a:pt x="901700" y="92710"/>
                  </a:cubicBezTo>
                  <a:cubicBezTo>
                    <a:pt x="1004570" y="53340"/>
                    <a:pt x="1143000" y="22860"/>
                    <a:pt x="1254760" y="11430"/>
                  </a:cubicBezTo>
                  <a:cubicBezTo>
                    <a:pt x="1352550" y="0"/>
                    <a:pt x="1426210" y="6350"/>
                    <a:pt x="1535430" y="12700"/>
                  </a:cubicBezTo>
                  <a:cubicBezTo>
                    <a:pt x="1691640" y="22860"/>
                    <a:pt x="1950720" y="46990"/>
                    <a:pt x="2101850" y="82550"/>
                  </a:cubicBezTo>
                  <a:cubicBezTo>
                    <a:pt x="2205990" y="106680"/>
                    <a:pt x="2268220" y="124460"/>
                    <a:pt x="2360930" y="173990"/>
                  </a:cubicBezTo>
                  <a:cubicBezTo>
                    <a:pt x="2487930" y="241300"/>
                    <a:pt x="2760980" y="361950"/>
                    <a:pt x="2780030" y="480060"/>
                  </a:cubicBezTo>
                  <a:cubicBezTo>
                    <a:pt x="2797810" y="591820"/>
                    <a:pt x="2510790" y="855980"/>
                    <a:pt x="2510790" y="85598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79208" y="5937885"/>
            <a:ext cx="10877550" cy="3973830"/>
            <a:chOff x="0" y="0"/>
            <a:chExt cx="14503400" cy="5298440"/>
          </a:xfrm>
        </p:grpSpPr>
        <p:sp>
          <p:nvSpPr>
            <p:cNvPr id="7" name="Freeform 7"/>
            <p:cNvSpPr/>
            <p:nvPr/>
          </p:nvSpPr>
          <p:spPr>
            <a:xfrm>
              <a:off x="36830" y="40640"/>
              <a:ext cx="14417040" cy="5215890"/>
            </a:xfrm>
            <a:custGeom>
              <a:avLst/>
              <a:gdLst/>
              <a:ahLst/>
              <a:cxnLst/>
              <a:rect l="l" t="t" r="r" b="b"/>
              <a:pathLst>
                <a:path w="14417040" h="5215890">
                  <a:moveTo>
                    <a:pt x="133350" y="1569720"/>
                  </a:moveTo>
                  <a:cubicBezTo>
                    <a:pt x="165100" y="1833880"/>
                    <a:pt x="213360" y="1925320"/>
                    <a:pt x="261620" y="2019300"/>
                  </a:cubicBezTo>
                  <a:cubicBezTo>
                    <a:pt x="320040" y="2132330"/>
                    <a:pt x="400050" y="2260600"/>
                    <a:pt x="480060" y="2381250"/>
                  </a:cubicBezTo>
                  <a:cubicBezTo>
                    <a:pt x="563880" y="2510790"/>
                    <a:pt x="655320" y="2642870"/>
                    <a:pt x="753110" y="2769870"/>
                  </a:cubicBezTo>
                  <a:cubicBezTo>
                    <a:pt x="853440" y="2900680"/>
                    <a:pt x="956310" y="3031490"/>
                    <a:pt x="1075690" y="3154680"/>
                  </a:cubicBezTo>
                  <a:cubicBezTo>
                    <a:pt x="1205230" y="3286760"/>
                    <a:pt x="1356360" y="3413760"/>
                    <a:pt x="1508760" y="3535680"/>
                  </a:cubicBezTo>
                  <a:cubicBezTo>
                    <a:pt x="1664970" y="3660140"/>
                    <a:pt x="1826260" y="3782060"/>
                    <a:pt x="2002790" y="3891280"/>
                  </a:cubicBezTo>
                  <a:cubicBezTo>
                    <a:pt x="2189480" y="4008120"/>
                    <a:pt x="2390140" y="4114800"/>
                    <a:pt x="2599690" y="4210050"/>
                  </a:cubicBezTo>
                  <a:cubicBezTo>
                    <a:pt x="2819400" y="4310380"/>
                    <a:pt x="3053080" y="4389120"/>
                    <a:pt x="3293110" y="4474210"/>
                  </a:cubicBezTo>
                  <a:cubicBezTo>
                    <a:pt x="3550920" y="4566920"/>
                    <a:pt x="3840480" y="4669790"/>
                    <a:pt x="4097020" y="4743450"/>
                  </a:cubicBezTo>
                  <a:cubicBezTo>
                    <a:pt x="4326890" y="4810760"/>
                    <a:pt x="4549140" y="4865370"/>
                    <a:pt x="4761230" y="4909820"/>
                  </a:cubicBezTo>
                  <a:cubicBezTo>
                    <a:pt x="4953000" y="4950460"/>
                    <a:pt x="5137150" y="4980940"/>
                    <a:pt x="5314950" y="5006340"/>
                  </a:cubicBezTo>
                  <a:cubicBezTo>
                    <a:pt x="5477510" y="5029200"/>
                    <a:pt x="5608320" y="5045710"/>
                    <a:pt x="5783580" y="5059680"/>
                  </a:cubicBezTo>
                  <a:cubicBezTo>
                    <a:pt x="6003290" y="5077460"/>
                    <a:pt x="6327140" y="5101590"/>
                    <a:pt x="6530340" y="5092700"/>
                  </a:cubicBezTo>
                  <a:cubicBezTo>
                    <a:pt x="6672580" y="5086350"/>
                    <a:pt x="6771640" y="5067300"/>
                    <a:pt x="6889750" y="5044440"/>
                  </a:cubicBezTo>
                  <a:cubicBezTo>
                    <a:pt x="7006590" y="5022850"/>
                    <a:pt x="7120890" y="4994910"/>
                    <a:pt x="7235190" y="4960620"/>
                  </a:cubicBezTo>
                  <a:cubicBezTo>
                    <a:pt x="7349490" y="4925060"/>
                    <a:pt x="7453630" y="4890770"/>
                    <a:pt x="7574280" y="4834890"/>
                  </a:cubicBezTo>
                  <a:cubicBezTo>
                    <a:pt x="7721600" y="4766310"/>
                    <a:pt x="7896860" y="4681220"/>
                    <a:pt x="8050530" y="4566920"/>
                  </a:cubicBezTo>
                  <a:cubicBezTo>
                    <a:pt x="8223250" y="4438650"/>
                    <a:pt x="8435340" y="4210050"/>
                    <a:pt x="8548370" y="4084320"/>
                  </a:cubicBezTo>
                  <a:cubicBezTo>
                    <a:pt x="8614410" y="4010660"/>
                    <a:pt x="8652510" y="3959860"/>
                    <a:pt x="8691880" y="3900170"/>
                  </a:cubicBezTo>
                  <a:cubicBezTo>
                    <a:pt x="8726170" y="3849370"/>
                    <a:pt x="8754110" y="3804920"/>
                    <a:pt x="8775700" y="3749040"/>
                  </a:cubicBezTo>
                  <a:cubicBezTo>
                    <a:pt x="8799830" y="3688080"/>
                    <a:pt x="8849360" y="3577590"/>
                    <a:pt x="8823960" y="3545840"/>
                  </a:cubicBezTo>
                  <a:cubicBezTo>
                    <a:pt x="8801100" y="3517900"/>
                    <a:pt x="8689340" y="3529330"/>
                    <a:pt x="8649970" y="3550920"/>
                  </a:cubicBezTo>
                  <a:cubicBezTo>
                    <a:pt x="8618220" y="3568700"/>
                    <a:pt x="8604250" y="3611880"/>
                    <a:pt x="8590280" y="3642360"/>
                  </a:cubicBezTo>
                  <a:cubicBezTo>
                    <a:pt x="8578850" y="3670300"/>
                    <a:pt x="8569960" y="3698240"/>
                    <a:pt x="8567420" y="3728720"/>
                  </a:cubicBezTo>
                  <a:cubicBezTo>
                    <a:pt x="8563610" y="3761740"/>
                    <a:pt x="8561070" y="3803650"/>
                    <a:pt x="8575040" y="3836670"/>
                  </a:cubicBezTo>
                  <a:cubicBezTo>
                    <a:pt x="8589010" y="3870960"/>
                    <a:pt x="8622030" y="3906520"/>
                    <a:pt x="8653780" y="3929380"/>
                  </a:cubicBezTo>
                  <a:cubicBezTo>
                    <a:pt x="8684260" y="3952240"/>
                    <a:pt x="8722360" y="3963670"/>
                    <a:pt x="8759190" y="3976370"/>
                  </a:cubicBezTo>
                  <a:cubicBezTo>
                    <a:pt x="8799830" y="3990340"/>
                    <a:pt x="8832850" y="4000500"/>
                    <a:pt x="8887460" y="4006850"/>
                  </a:cubicBezTo>
                  <a:cubicBezTo>
                    <a:pt x="8983980" y="4018280"/>
                    <a:pt x="9159240" y="4023360"/>
                    <a:pt x="9293860" y="4008120"/>
                  </a:cubicBezTo>
                  <a:cubicBezTo>
                    <a:pt x="9431020" y="3992880"/>
                    <a:pt x="9565640" y="3954780"/>
                    <a:pt x="9702800" y="3914140"/>
                  </a:cubicBezTo>
                  <a:cubicBezTo>
                    <a:pt x="9845040" y="3872230"/>
                    <a:pt x="9984740" y="3818890"/>
                    <a:pt x="10129520" y="3756660"/>
                  </a:cubicBezTo>
                  <a:cubicBezTo>
                    <a:pt x="10285730" y="3689350"/>
                    <a:pt x="10430510" y="3610610"/>
                    <a:pt x="10605770" y="3520440"/>
                  </a:cubicBezTo>
                  <a:cubicBezTo>
                    <a:pt x="10828020" y="3404870"/>
                    <a:pt x="11106150" y="3277870"/>
                    <a:pt x="11353800" y="3119120"/>
                  </a:cubicBezTo>
                  <a:cubicBezTo>
                    <a:pt x="11623040" y="2947670"/>
                    <a:pt x="11910060" y="2716530"/>
                    <a:pt x="12156440" y="2513330"/>
                  </a:cubicBezTo>
                  <a:cubicBezTo>
                    <a:pt x="12379960" y="2327910"/>
                    <a:pt x="12594590" y="2128520"/>
                    <a:pt x="12774930" y="1950720"/>
                  </a:cubicBezTo>
                  <a:cubicBezTo>
                    <a:pt x="12924790" y="1804670"/>
                    <a:pt x="13049250" y="1682750"/>
                    <a:pt x="13172440" y="1532890"/>
                  </a:cubicBezTo>
                  <a:cubicBezTo>
                    <a:pt x="13296900" y="1380490"/>
                    <a:pt x="13406120" y="1183640"/>
                    <a:pt x="13515340" y="1041400"/>
                  </a:cubicBezTo>
                  <a:cubicBezTo>
                    <a:pt x="13605509" y="923290"/>
                    <a:pt x="13694409" y="839470"/>
                    <a:pt x="13775690" y="731520"/>
                  </a:cubicBezTo>
                  <a:cubicBezTo>
                    <a:pt x="13858240" y="622300"/>
                    <a:pt x="13940790" y="501650"/>
                    <a:pt x="14005559" y="388620"/>
                  </a:cubicBezTo>
                  <a:cubicBezTo>
                    <a:pt x="14063981" y="284480"/>
                    <a:pt x="14131290" y="77470"/>
                    <a:pt x="14150340" y="80010"/>
                  </a:cubicBezTo>
                  <a:cubicBezTo>
                    <a:pt x="14159231" y="81280"/>
                    <a:pt x="14169390" y="138430"/>
                    <a:pt x="14157959" y="156210"/>
                  </a:cubicBezTo>
                  <a:cubicBezTo>
                    <a:pt x="14143990" y="177800"/>
                    <a:pt x="14088109" y="176530"/>
                    <a:pt x="14057631" y="191770"/>
                  </a:cubicBezTo>
                  <a:cubicBezTo>
                    <a:pt x="14028420" y="207010"/>
                    <a:pt x="13991590" y="254000"/>
                    <a:pt x="13978890" y="247650"/>
                  </a:cubicBezTo>
                  <a:cubicBezTo>
                    <a:pt x="13966190" y="240030"/>
                    <a:pt x="13963650" y="184150"/>
                    <a:pt x="13980159" y="153670"/>
                  </a:cubicBezTo>
                  <a:cubicBezTo>
                    <a:pt x="14008100" y="104140"/>
                    <a:pt x="14142720" y="27940"/>
                    <a:pt x="14197331" y="13970"/>
                  </a:cubicBezTo>
                  <a:cubicBezTo>
                    <a:pt x="14226540" y="7620"/>
                    <a:pt x="14251940" y="10160"/>
                    <a:pt x="14269720" y="21590"/>
                  </a:cubicBezTo>
                  <a:cubicBezTo>
                    <a:pt x="14287500" y="33020"/>
                    <a:pt x="14304009" y="63500"/>
                    <a:pt x="14305281" y="85090"/>
                  </a:cubicBezTo>
                  <a:cubicBezTo>
                    <a:pt x="14305281" y="106680"/>
                    <a:pt x="14272259" y="151130"/>
                    <a:pt x="14272259" y="151130"/>
                  </a:cubicBezTo>
                  <a:cubicBezTo>
                    <a:pt x="14272259" y="151130"/>
                    <a:pt x="14296390" y="74930"/>
                    <a:pt x="14307820" y="74930"/>
                  </a:cubicBezTo>
                  <a:cubicBezTo>
                    <a:pt x="14324331" y="76200"/>
                    <a:pt x="14338300" y="201930"/>
                    <a:pt x="14358620" y="255270"/>
                  </a:cubicBezTo>
                  <a:cubicBezTo>
                    <a:pt x="14376400" y="298450"/>
                    <a:pt x="14413231" y="340360"/>
                    <a:pt x="14415770" y="370840"/>
                  </a:cubicBezTo>
                  <a:cubicBezTo>
                    <a:pt x="14417040" y="391160"/>
                    <a:pt x="14409420" y="407670"/>
                    <a:pt x="14400531" y="420370"/>
                  </a:cubicBezTo>
                  <a:cubicBezTo>
                    <a:pt x="14390370" y="434340"/>
                    <a:pt x="14375131" y="447040"/>
                    <a:pt x="14357350" y="450850"/>
                  </a:cubicBezTo>
                  <a:cubicBezTo>
                    <a:pt x="14337031" y="455930"/>
                    <a:pt x="14298931" y="448310"/>
                    <a:pt x="14282420" y="435610"/>
                  </a:cubicBezTo>
                  <a:cubicBezTo>
                    <a:pt x="14267181" y="425450"/>
                    <a:pt x="14258290" y="407670"/>
                    <a:pt x="14254481" y="391160"/>
                  </a:cubicBezTo>
                  <a:cubicBezTo>
                    <a:pt x="14250670" y="375920"/>
                    <a:pt x="14250670" y="354330"/>
                    <a:pt x="14258290" y="339090"/>
                  </a:cubicBezTo>
                  <a:cubicBezTo>
                    <a:pt x="14268450" y="320040"/>
                    <a:pt x="14296390" y="295910"/>
                    <a:pt x="14319250" y="292100"/>
                  </a:cubicBezTo>
                  <a:cubicBezTo>
                    <a:pt x="14340840" y="287020"/>
                    <a:pt x="14376400" y="300990"/>
                    <a:pt x="14392909" y="314960"/>
                  </a:cubicBezTo>
                  <a:cubicBezTo>
                    <a:pt x="14405609" y="326390"/>
                    <a:pt x="14413231" y="345440"/>
                    <a:pt x="14415770" y="361950"/>
                  </a:cubicBezTo>
                  <a:cubicBezTo>
                    <a:pt x="14417040" y="378460"/>
                    <a:pt x="14414500" y="398780"/>
                    <a:pt x="14404340" y="412750"/>
                  </a:cubicBezTo>
                  <a:cubicBezTo>
                    <a:pt x="14392909" y="430530"/>
                    <a:pt x="14361159" y="450850"/>
                    <a:pt x="14339570" y="454660"/>
                  </a:cubicBezTo>
                  <a:cubicBezTo>
                    <a:pt x="14323059" y="457200"/>
                    <a:pt x="14302740" y="449580"/>
                    <a:pt x="14288770" y="440690"/>
                  </a:cubicBezTo>
                  <a:cubicBezTo>
                    <a:pt x="14274800" y="431800"/>
                    <a:pt x="14268450" y="419100"/>
                    <a:pt x="14257020" y="400050"/>
                  </a:cubicBezTo>
                  <a:cubicBezTo>
                    <a:pt x="14235431" y="363220"/>
                    <a:pt x="14198600" y="279400"/>
                    <a:pt x="14183359" y="231140"/>
                  </a:cubicBezTo>
                  <a:cubicBezTo>
                    <a:pt x="14173200" y="196850"/>
                    <a:pt x="14165581" y="172720"/>
                    <a:pt x="14164309" y="139700"/>
                  </a:cubicBezTo>
                  <a:cubicBezTo>
                    <a:pt x="14163040" y="104140"/>
                    <a:pt x="14160500" y="43180"/>
                    <a:pt x="14180820" y="22860"/>
                  </a:cubicBezTo>
                  <a:cubicBezTo>
                    <a:pt x="14196059" y="7620"/>
                    <a:pt x="14232890" y="7620"/>
                    <a:pt x="14253209" y="12700"/>
                  </a:cubicBezTo>
                  <a:cubicBezTo>
                    <a:pt x="14269720" y="17780"/>
                    <a:pt x="14287500" y="33020"/>
                    <a:pt x="14295120" y="49530"/>
                  </a:cubicBezTo>
                  <a:cubicBezTo>
                    <a:pt x="14304009" y="67310"/>
                    <a:pt x="14302740" y="104140"/>
                    <a:pt x="14296390" y="121920"/>
                  </a:cubicBezTo>
                  <a:cubicBezTo>
                    <a:pt x="14292581" y="134620"/>
                    <a:pt x="14284959" y="139700"/>
                    <a:pt x="14272259" y="151130"/>
                  </a:cubicBezTo>
                  <a:cubicBezTo>
                    <a:pt x="14241781" y="176530"/>
                    <a:pt x="14156690" y="232410"/>
                    <a:pt x="14103350" y="255270"/>
                  </a:cubicBezTo>
                  <a:cubicBezTo>
                    <a:pt x="14060170" y="274320"/>
                    <a:pt x="14018259" y="292100"/>
                    <a:pt x="13980159" y="290830"/>
                  </a:cubicBezTo>
                  <a:cubicBezTo>
                    <a:pt x="13945870" y="288290"/>
                    <a:pt x="13896340" y="274320"/>
                    <a:pt x="13882370" y="250190"/>
                  </a:cubicBezTo>
                  <a:cubicBezTo>
                    <a:pt x="13867131" y="223520"/>
                    <a:pt x="13879831" y="162560"/>
                    <a:pt x="13896340" y="132080"/>
                  </a:cubicBezTo>
                  <a:cubicBezTo>
                    <a:pt x="13912850" y="102870"/>
                    <a:pt x="13942059" y="86360"/>
                    <a:pt x="13977620" y="67310"/>
                  </a:cubicBezTo>
                  <a:cubicBezTo>
                    <a:pt x="14028420" y="41910"/>
                    <a:pt x="14132559" y="0"/>
                    <a:pt x="14184631" y="10160"/>
                  </a:cubicBezTo>
                  <a:cubicBezTo>
                    <a:pt x="14222731" y="17780"/>
                    <a:pt x="14263370" y="50800"/>
                    <a:pt x="14273531" y="78740"/>
                  </a:cubicBezTo>
                  <a:cubicBezTo>
                    <a:pt x="14282420" y="104140"/>
                    <a:pt x="14267181" y="130810"/>
                    <a:pt x="14254481" y="167640"/>
                  </a:cubicBezTo>
                  <a:cubicBezTo>
                    <a:pt x="14229081" y="237490"/>
                    <a:pt x="14163040" y="358140"/>
                    <a:pt x="14103350" y="457200"/>
                  </a:cubicBezTo>
                  <a:cubicBezTo>
                    <a:pt x="14034770" y="570230"/>
                    <a:pt x="13947140" y="694690"/>
                    <a:pt x="13863320" y="803910"/>
                  </a:cubicBezTo>
                  <a:cubicBezTo>
                    <a:pt x="13783309" y="910590"/>
                    <a:pt x="13699490" y="989330"/>
                    <a:pt x="13610590" y="1104900"/>
                  </a:cubicBezTo>
                  <a:cubicBezTo>
                    <a:pt x="13498831" y="1249680"/>
                    <a:pt x="13384531" y="1452880"/>
                    <a:pt x="13256259" y="1610360"/>
                  </a:cubicBezTo>
                  <a:cubicBezTo>
                    <a:pt x="13131800" y="1762760"/>
                    <a:pt x="13004800" y="1885950"/>
                    <a:pt x="12853670" y="2034540"/>
                  </a:cubicBezTo>
                  <a:cubicBezTo>
                    <a:pt x="12669520" y="2213610"/>
                    <a:pt x="12432030" y="2430780"/>
                    <a:pt x="12226290" y="2603500"/>
                  </a:cubicBezTo>
                  <a:cubicBezTo>
                    <a:pt x="12040870" y="2759710"/>
                    <a:pt x="11830050" y="2917190"/>
                    <a:pt x="11677650" y="3030220"/>
                  </a:cubicBezTo>
                  <a:cubicBezTo>
                    <a:pt x="11573510" y="3107690"/>
                    <a:pt x="11534140" y="3144520"/>
                    <a:pt x="11408410" y="3221990"/>
                  </a:cubicBezTo>
                  <a:cubicBezTo>
                    <a:pt x="11149330" y="3380740"/>
                    <a:pt x="10481310" y="3729990"/>
                    <a:pt x="10172700" y="3870960"/>
                  </a:cubicBezTo>
                  <a:cubicBezTo>
                    <a:pt x="9993630" y="3950970"/>
                    <a:pt x="9856470" y="3995420"/>
                    <a:pt x="9738360" y="4036060"/>
                  </a:cubicBezTo>
                  <a:cubicBezTo>
                    <a:pt x="9658350" y="4064000"/>
                    <a:pt x="9605010" y="4080510"/>
                    <a:pt x="9535160" y="4098290"/>
                  </a:cubicBezTo>
                  <a:cubicBezTo>
                    <a:pt x="9460230" y="4117340"/>
                    <a:pt x="9375140" y="4136390"/>
                    <a:pt x="9305290" y="4147820"/>
                  </a:cubicBezTo>
                  <a:cubicBezTo>
                    <a:pt x="9246870" y="4156710"/>
                    <a:pt x="9206230" y="4161790"/>
                    <a:pt x="9145270" y="4165600"/>
                  </a:cubicBezTo>
                  <a:cubicBezTo>
                    <a:pt x="9065260" y="4169410"/>
                    <a:pt x="8948420" y="4170680"/>
                    <a:pt x="8867140" y="4160520"/>
                  </a:cubicBezTo>
                  <a:cubicBezTo>
                    <a:pt x="8804910" y="4152900"/>
                    <a:pt x="8754110" y="4140200"/>
                    <a:pt x="8700770" y="4121150"/>
                  </a:cubicBezTo>
                  <a:cubicBezTo>
                    <a:pt x="8648700" y="4102100"/>
                    <a:pt x="8590280" y="4074160"/>
                    <a:pt x="8552180" y="4048760"/>
                  </a:cubicBezTo>
                  <a:cubicBezTo>
                    <a:pt x="8524240" y="4029710"/>
                    <a:pt x="8506460" y="4014470"/>
                    <a:pt x="8486140" y="3989070"/>
                  </a:cubicBezTo>
                  <a:cubicBezTo>
                    <a:pt x="8460740" y="3954780"/>
                    <a:pt x="8434070" y="3898900"/>
                    <a:pt x="8421370" y="3856990"/>
                  </a:cubicBezTo>
                  <a:cubicBezTo>
                    <a:pt x="8411210" y="3821430"/>
                    <a:pt x="8408670" y="3789680"/>
                    <a:pt x="8408670" y="3755390"/>
                  </a:cubicBezTo>
                  <a:cubicBezTo>
                    <a:pt x="8409940" y="3716020"/>
                    <a:pt x="8416290" y="3672840"/>
                    <a:pt x="8428990" y="3634740"/>
                  </a:cubicBezTo>
                  <a:cubicBezTo>
                    <a:pt x="8440420" y="3596640"/>
                    <a:pt x="8458200" y="3558540"/>
                    <a:pt x="8481060" y="3524250"/>
                  </a:cubicBezTo>
                  <a:cubicBezTo>
                    <a:pt x="8503920" y="3489960"/>
                    <a:pt x="8536940" y="3449320"/>
                    <a:pt x="8568690" y="3430270"/>
                  </a:cubicBezTo>
                  <a:cubicBezTo>
                    <a:pt x="8592820" y="3415030"/>
                    <a:pt x="8611870" y="3409950"/>
                    <a:pt x="8644890" y="3406140"/>
                  </a:cubicBezTo>
                  <a:cubicBezTo>
                    <a:pt x="8695690" y="3401060"/>
                    <a:pt x="8797290" y="3397250"/>
                    <a:pt x="8850630" y="3421380"/>
                  </a:cubicBezTo>
                  <a:cubicBezTo>
                    <a:pt x="8895080" y="3442970"/>
                    <a:pt x="8940800" y="3483610"/>
                    <a:pt x="8953500" y="3526790"/>
                  </a:cubicBezTo>
                  <a:cubicBezTo>
                    <a:pt x="8967470" y="3572510"/>
                    <a:pt x="8934450" y="3641090"/>
                    <a:pt x="8919210" y="3690620"/>
                  </a:cubicBezTo>
                  <a:cubicBezTo>
                    <a:pt x="8907780" y="3732530"/>
                    <a:pt x="8895080" y="3764280"/>
                    <a:pt x="8876030" y="3804920"/>
                  </a:cubicBezTo>
                  <a:cubicBezTo>
                    <a:pt x="8851900" y="3855720"/>
                    <a:pt x="8820150" y="3915410"/>
                    <a:pt x="8782050" y="3971290"/>
                  </a:cubicBezTo>
                  <a:cubicBezTo>
                    <a:pt x="8740140" y="4034790"/>
                    <a:pt x="8699500" y="4088130"/>
                    <a:pt x="8629650" y="4164330"/>
                  </a:cubicBezTo>
                  <a:cubicBezTo>
                    <a:pt x="8511540" y="4295140"/>
                    <a:pt x="8290560" y="4531360"/>
                    <a:pt x="8110220" y="4664710"/>
                  </a:cubicBezTo>
                  <a:cubicBezTo>
                    <a:pt x="7950200" y="4782820"/>
                    <a:pt x="7767320" y="4871720"/>
                    <a:pt x="7613650" y="4941570"/>
                  </a:cubicBezTo>
                  <a:cubicBezTo>
                    <a:pt x="7489190" y="4999990"/>
                    <a:pt x="7381240" y="5035550"/>
                    <a:pt x="7261860" y="5071110"/>
                  </a:cubicBezTo>
                  <a:cubicBezTo>
                    <a:pt x="7145020" y="5107940"/>
                    <a:pt x="7025640" y="5135880"/>
                    <a:pt x="6903720" y="5158740"/>
                  </a:cubicBezTo>
                  <a:cubicBezTo>
                    <a:pt x="6780530" y="5181600"/>
                    <a:pt x="6675120" y="5200650"/>
                    <a:pt x="6527800" y="5207000"/>
                  </a:cubicBezTo>
                  <a:cubicBezTo>
                    <a:pt x="6319520" y="5215890"/>
                    <a:pt x="5993130" y="5191760"/>
                    <a:pt x="5769610" y="5173980"/>
                  </a:cubicBezTo>
                  <a:cubicBezTo>
                    <a:pt x="5593080" y="5160010"/>
                    <a:pt x="5459730" y="5142230"/>
                    <a:pt x="5294630" y="5119370"/>
                  </a:cubicBezTo>
                  <a:cubicBezTo>
                    <a:pt x="5115560" y="5092700"/>
                    <a:pt x="4927600" y="5062220"/>
                    <a:pt x="4733290" y="5021580"/>
                  </a:cubicBezTo>
                  <a:cubicBezTo>
                    <a:pt x="4518660" y="4975860"/>
                    <a:pt x="4293870" y="4921250"/>
                    <a:pt x="4060190" y="4852670"/>
                  </a:cubicBezTo>
                  <a:cubicBezTo>
                    <a:pt x="3802380" y="4777740"/>
                    <a:pt x="3511550" y="4674870"/>
                    <a:pt x="3252470" y="4582160"/>
                  </a:cubicBezTo>
                  <a:cubicBezTo>
                    <a:pt x="3007360" y="4494530"/>
                    <a:pt x="2769870" y="4413250"/>
                    <a:pt x="2546350" y="4311650"/>
                  </a:cubicBezTo>
                  <a:cubicBezTo>
                    <a:pt x="2331720" y="4213860"/>
                    <a:pt x="2125980" y="4103370"/>
                    <a:pt x="1935480" y="3985260"/>
                  </a:cubicBezTo>
                  <a:cubicBezTo>
                    <a:pt x="1756410" y="3873500"/>
                    <a:pt x="1591310" y="3749040"/>
                    <a:pt x="1432560" y="3622040"/>
                  </a:cubicBezTo>
                  <a:cubicBezTo>
                    <a:pt x="1276350" y="3497580"/>
                    <a:pt x="1120140" y="3365500"/>
                    <a:pt x="986790" y="3229610"/>
                  </a:cubicBezTo>
                  <a:cubicBezTo>
                    <a:pt x="863600" y="3102610"/>
                    <a:pt x="760730" y="2970530"/>
                    <a:pt x="657860" y="2837180"/>
                  </a:cubicBezTo>
                  <a:cubicBezTo>
                    <a:pt x="557530" y="2708910"/>
                    <a:pt x="464820" y="2574290"/>
                    <a:pt x="378460" y="2442210"/>
                  </a:cubicBezTo>
                  <a:cubicBezTo>
                    <a:pt x="295910" y="2317750"/>
                    <a:pt x="213360" y="2186940"/>
                    <a:pt x="152400" y="2066290"/>
                  </a:cubicBezTo>
                  <a:cubicBezTo>
                    <a:pt x="99060" y="1962150"/>
                    <a:pt x="45720" y="1856740"/>
                    <a:pt x="24130" y="1761490"/>
                  </a:cubicBezTo>
                  <a:cubicBezTo>
                    <a:pt x="6350" y="1686560"/>
                    <a:pt x="0" y="1587500"/>
                    <a:pt x="13970" y="1549400"/>
                  </a:cubicBezTo>
                  <a:cubicBezTo>
                    <a:pt x="20320" y="1531620"/>
                    <a:pt x="33020" y="1524000"/>
                    <a:pt x="44450" y="1517650"/>
                  </a:cubicBezTo>
                  <a:cubicBezTo>
                    <a:pt x="57150" y="1511300"/>
                    <a:pt x="76200" y="1511300"/>
                    <a:pt x="88900" y="1515110"/>
                  </a:cubicBezTo>
                  <a:cubicBezTo>
                    <a:pt x="99060" y="1516380"/>
                    <a:pt x="107950" y="1521460"/>
                    <a:pt x="114300" y="1529080"/>
                  </a:cubicBezTo>
                  <a:cubicBezTo>
                    <a:pt x="123190" y="1539240"/>
                    <a:pt x="133350" y="1569720"/>
                    <a:pt x="133350" y="156972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2650" y="1351725"/>
            <a:ext cx="8371501" cy="7153828"/>
          </a:xfrm>
          <a:custGeom>
            <a:avLst/>
            <a:gdLst/>
            <a:ahLst/>
            <a:cxnLst/>
            <a:rect l="l" t="t" r="r" b="b"/>
            <a:pathLst>
              <a:path w="8371501" h="7153828">
                <a:moveTo>
                  <a:pt x="0" y="0"/>
                </a:moveTo>
                <a:lnTo>
                  <a:pt x="8371500" y="0"/>
                </a:lnTo>
                <a:lnTo>
                  <a:pt x="8371500" y="7153828"/>
                </a:lnTo>
                <a:lnTo>
                  <a:pt x="0" y="7153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407367" y="2786845"/>
            <a:ext cx="6008737" cy="6213913"/>
          </a:xfrm>
          <a:custGeom>
            <a:avLst/>
            <a:gdLst/>
            <a:ahLst/>
            <a:cxnLst/>
            <a:rect l="l" t="t" r="r" b="b"/>
            <a:pathLst>
              <a:path w="6008737" h="6213913">
                <a:moveTo>
                  <a:pt x="0" y="0"/>
                </a:moveTo>
                <a:lnTo>
                  <a:pt x="6008736" y="0"/>
                </a:lnTo>
                <a:lnTo>
                  <a:pt x="6008736" y="6213913"/>
                </a:lnTo>
                <a:lnTo>
                  <a:pt x="0" y="6213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231837"/>
            <a:ext cx="10212180" cy="796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9"/>
              </a:lnSpc>
            </a:pPr>
            <a:r>
              <a:rPr lang="en-US" sz="4678">
                <a:solidFill>
                  <a:srgbClr val="871022"/>
                </a:solidFill>
                <a:latin typeface="Carelia"/>
              </a:rPr>
              <a:t>BEFORE OUTLIER TREATMENT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32340" y="1805692"/>
            <a:ext cx="10358789" cy="816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3"/>
              </a:lnSpc>
            </a:pPr>
            <a:r>
              <a:rPr lang="en-US" sz="4745">
                <a:solidFill>
                  <a:srgbClr val="871022"/>
                </a:solidFill>
                <a:latin typeface="Carelia"/>
              </a:rPr>
              <a:t>AFTER OUTLIER TREATMENT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7441" y="1331223"/>
            <a:ext cx="8303230" cy="7927077"/>
          </a:xfrm>
          <a:custGeom>
            <a:avLst/>
            <a:gdLst/>
            <a:ahLst/>
            <a:cxnLst/>
            <a:rect l="l" t="t" r="r" b="b"/>
            <a:pathLst>
              <a:path w="8303230" h="7927077">
                <a:moveTo>
                  <a:pt x="0" y="0"/>
                </a:moveTo>
                <a:lnTo>
                  <a:pt x="8303230" y="0"/>
                </a:lnTo>
                <a:lnTo>
                  <a:pt x="8303230" y="7927077"/>
                </a:lnTo>
                <a:lnTo>
                  <a:pt x="0" y="7927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105877" y="2669959"/>
            <a:ext cx="7153423" cy="6588341"/>
          </a:xfrm>
          <a:custGeom>
            <a:avLst/>
            <a:gdLst/>
            <a:ahLst/>
            <a:cxnLst/>
            <a:rect l="l" t="t" r="r" b="b"/>
            <a:pathLst>
              <a:path w="7153423" h="6588341">
                <a:moveTo>
                  <a:pt x="0" y="0"/>
                </a:moveTo>
                <a:lnTo>
                  <a:pt x="7153423" y="0"/>
                </a:lnTo>
                <a:lnTo>
                  <a:pt x="7153423" y="6588341"/>
                </a:lnTo>
                <a:lnTo>
                  <a:pt x="0" y="6588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387034" y="380925"/>
            <a:ext cx="10212180" cy="796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9"/>
              </a:lnSpc>
            </a:pPr>
            <a:r>
              <a:rPr lang="en-US" sz="4678">
                <a:solidFill>
                  <a:srgbClr val="871022"/>
                </a:solidFill>
                <a:latin typeface="Carelia"/>
              </a:rPr>
              <a:t>BEFORE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70671" y="1482580"/>
            <a:ext cx="10212180" cy="796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9"/>
              </a:lnSpc>
            </a:pPr>
            <a:r>
              <a:rPr lang="en-US" sz="4678">
                <a:solidFill>
                  <a:srgbClr val="871022"/>
                </a:solidFill>
                <a:latin typeface="Carelia"/>
              </a:rPr>
              <a:t>AFTER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9674" y="7964117"/>
            <a:ext cx="3088557" cy="2588366"/>
          </a:xfrm>
          <a:custGeom>
            <a:avLst/>
            <a:gdLst/>
            <a:ahLst/>
            <a:cxnLst/>
            <a:rect l="l" t="t" r="r" b="b"/>
            <a:pathLst>
              <a:path w="3088557" h="2588366">
                <a:moveTo>
                  <a:pt x="0" y="0"/>
                </a:moveTo>
                <a:lnTo>
                  <a:pt x="3088557" y="0"/>
                </a:lnTo>
                <a:lnTo>
                  <a:pt x="3088557" y="2588366"/>
                </a:lnTo>
                <a:lnTo>
                  <a:pt x="0" y="2588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554318" y="8185711"/>
            <a:ext cx="3409964" cy="2145177"/>
          </a:xfrm>
          <a:custGeom>
            <a:avLst/>
            <a:gdLst/>
            <a:ahLst/>
            <a:cxnLst/>
            <a:rect l="l" t="t" r="r" b="b"/>
            <a:pathLst>
              <a:path w="3409964" h="2145177">
                <a:moveTo>
                  <a:pt x="0" y="0"/>
                </a:moveTo>
                <a:lnTo>
                  <a:pt x="3409964" y="0"/>
                </a:lnTo>
                <a:lnTo>
                  <a:pt x="3409964" y="2145178"/>
                </a:lnTo>
                <a:lnTo>
                  <a:pt x="0" y="2145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1276">
            <a:off x="12125174" y="4247735"/>
            <a:ext cx="5655076" cy="894530"/>
          </a:xfrm>
          <a:custGeom>
            <a:avLst/>
            <a:gdLst/>
            <a:ahLst/>
            <a:cxnLst/>
            <a:rect l="l" t="t" r="r" b="b"/>
            <a:pathLst>
              <a:path w="5655076" h="894530">
                <a:moveTo>
                  <a:pt x="0" y="0"/>
                </a:moveTo>
                <a:lnTo>
                  <a:pt x="5655075" y="0"/>
                </a:lnTo>
                <a:lnTo>
                  <a:pt x="5655075" y="894530"/>
                </a:lnTo>
                <a:lnTo>
                  <a:pt x="0" y="8945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319674" y="2588167"/>
            <a:ext cx="16961151" cy="3793130"/>
          </a:xfrm>
          <a:custGeom>
            <a:avLst/>
            <a:gdLst/>
            <a:ahLst/>
            <a:cxnLst/>
            <a:rect l="l" t="t" r="r" b="b"/>
            <a:pathLst>
              <a:path w="16961151" h="3793130">
                <a:moveTo>
                  <a:pt x="0" y="0"/>
                </a:moveTo>
                <a:lnTo>
                  <a:pt x="16961150" y="0"/>
                </a:lnTo>
                <a:lnTo>
                  <a:pt x="16961150" y="3793130"/>
                </a:lnTo>
                <a:lnTo>
                  <a:pt x="0" y="37931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15053" y="3940109"/>
            <a:ext cx="10613434" cy="2282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7"/>
              </a:lnSpc>
            </a:pPr>
            <a:r>
              <a:rPr lang="en-US" sz="6576">
                <a:solidFill>
                  <a:srgbClr val="01070A"/>
                </a:solidFill>
                <a:latin typeface="Carelia"/>
              </a:rPr>
              <a:t>MODELLING(LOGISTIC REGRESSION)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93123">
            <a:off x="2244226" y="1467293"/>
            <a:ext cx="13118097" cy="8000329"/>
            <a:chOff x="0" y="0"/>
            <a:chExt cx="4021842" cy="24527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21842" cy="2452800"/>
            </a:xfrm>
            <a:custGeom>
              <a:avLst/>
              <a:gdLst/>
              <a:ahLst/>
              <a:cxnLst/>
              <a:rect l="l" t="t" r="r" b="b"/>
              <a:pathLst>
                <a:path w="4021842" h="2452800">
                  <a:moveTo>
                    <a:pt x="15344" y="0"/>
                  </a:moveTo>
                  <a:lnTo>
                    <a:pt x="4006497" y="0"/>
                  </a:lnTo>
                  <a:cubicBezTo>
                    <a:pt x="4010567" y="0"/>
                    <a:pt x="4014470" y="1617"/>
                    <a:pt x="4017347" y="4494"/>
                  </a:cubicBezTo>
                  <a:cubicBezTo>
                    <a:pt x="4020225" y="7372"/>
                    <a:pt x="4021842" y="11275"/>
                    <a:pt x="4021842" y="15344"/>
                  </a:cubicBezTo>
                  <a:lnTo>
                    <a:pt x="4021842" y="2437455"/>
                  </a:lnTo>
                  <a:cubicBezTo>
                    <a:pt x="4021842" y="2441525"/>
                    <a:pt x="4020225" y="2445428"/>
                    <a:pt x="4017347" y="2448305"/>
                  </a:cubicBezTo>
                  <a:cubicBezTo>
                    <a:pt x="4014470" y="2451183"/>
                    <a:pt x="4010567" y="2452800"/>
                    <a:pt x="4006497" y="2452800"/>
                  </a:cubicBezTo>
                  <a:lnTo>
                    <a:pt x="15344" y="2452800"/>
                  </a:lnTo>
                  <a:cubicBezTo>
                    <a:pt x="11275" y="2452800"/>
                    <a:pt x="7372" y="2451183"/>
                    <a:pt x="4494" y="2448305"/>
                  </a:cubicBezTo>
                  <a:cubicBezTo>
                    <a:pt x="1617" y="2445428"/>
                    <a:pt x="0" y="2441525"/>
                    <a:pt x="0" y="2437455"/>
                  </a:cubicBezTo>
                  <a:lnTo>
                    <a:pt x="0" y="15344"/>
                  </a:lnTo>
                  <a:cubicBezTo>
                    <a:pt x="0" y="11275"/>
                    <a:pt x="1617" y="7372"/>
                    <a:pt x="4494" y="4494"/>
                  </a:cubicBezTo>
                  <a:cubicBezTo>
                    <a:pt x="7372" y="1617"/>
                    <a:pt x="11275" y="0"/>
                    <a:pt x="15344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021842" cy="2500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10287000"/>
            <a:chOff x="0" y="0"/>
            <a:chExt cx="5606869" cy="31538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06869" cy="3153863"/>
            </a:xfrm>
            <a:custGeom>
              <a:avLst/>
              <a:gdLst/>
              <a:ahLst/>
              <a:cxnLst/>
              <a:rect l="l" t="t" r="r" b="b"/>
              <a:pathLst>
                <a:path w="5606869" h="3153863">
                  <a:moveTo>
                    <a:pt x="4657" y="0"/>
                  </a:moveTo>
                  <a:lnTo>
                    <a:pt x="5602212" y="0"/>
                  </a:lnTo>
                  <a:cubicBezTo>
                    <a:pt x="5604784" y="0"/>
                    <a:pt x="5606869" y="2085"/>
                    <a:pt x="5606869" y="4657"/>
                  </a:cubicBezTo>
                  <a:lnTo>
                    <a:pt x="5606869" y="3149207"/>
                  </a:lnTo>
                  <a:cubicBezTo>
                    <a:pt x="5606869" y="3151779"/>
                    <a:pt x="5604784" y="3153863"/>
                    <a:pt x="5602212" y="3153863"/>
                  </a:cubicBezTo>
                  <a:lnTo>
                    <a:pt x="4657" y="3153863"/>
                  </a:lnTo>
                  <a:cubicBezTo>
                    <a:pt x="2085" y="3153863"/>
                    <a:pt x="0" y="3151779"/>
                    <a:pt x="0" y="3149207"/>
                  </a:cubicBezTo>
                  <a:lnTo>
                    <a:pt x="0" y="4657"/>
                  </a:lnTo>
                  <a:cubicBezTo>
                    <a:pt x="0" y="2085"/>
                    <a:pt x="2085" y="0"/>
                    <a:pt x="4657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606869" cy="3201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373848" y="2930856"/>
            <a:ext cx="674495" cy="506485"/>
          </a:xfrm>
          <a:custGeom>
            <a:avLst/>
            <a:gdLst/>
            <a:ahLst/>
            <a:cxnLst/>
            <a:rect l="l" t="t" r="r" b="b"/>
            <a:pathLst>
              <a:path w="674495" h="506485">
                <a:moveTo>
                  <a:pt x="0" y="0"/>
                </a:moveTo>
                <a:lnTo>
                  <a:pt x="674496" y="0"/>
                </a:lnTo>
                <a:lnTo>
                  <a:pt x="674496" y="506485"/>
                </a:lnTo>
                <a:lnTo>
                  <a:pt x="0" y="5064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77391" y="577618"/>
            <a:ext cx="9834512" cy="9066191"/>
          </a:xfrm>
          <a:custGeom>
            <a:avLst/>
            <a:gdLst/>
            <a:ahLst/>
            <a:cxnLst/>
            <a:rect l="l" t="t" r="r" b="b"/>
            <a:pathLst>
              <a:path w="9834512" h="9066191">
                <a:moveTo>
                  <a:pt x="0" y="0"/>
                </a:moveTo>
                <a:lnTo>
                  <a:pt x="9834512" y="0"/>
                </a:lnTo>
                <a:lnTo>
                  <a:pt x="9834512" y="9066190"/>
                </a:lnTo>
                <a:lnTo>
                  <a:pt x="0" y="9066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642970" y="2210487"/>
            <a:ext cx="5786132" cy="5242586"/>
          </a:xfrm>
          <a:custGeom>
            <a:avLst/>
            <a:gdLst/>
            <a:ahLst/>
            <a:cxnLst/>
            <a:rect l="l" t="t" r="r" b="b"/>
            <a:pathLst>
              <a:path w="5786132" h="5242586">
                <a:moveTo>
                  <a:pt x="0" y="0"/>
                </a:moveTo>
                <a:lnTo>
                  <a:pt x="5786132" y="0"/>
                </a:lnTo>
                <a:lnTo>
                  <a:pt x="5786132" y="5242586"/>
                </a:lnTo>
                <a:lnTo>
                  <a:pt x="0" y="5242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7755" y="627287"/>
            <a:ext cx="7042654" cy="1154786"/>
          </a:xfrm>
          <a:custGeom>
            <a:avLst/>
            <a:gdLst/>
            <a:ahLst/>
            <a:cxnLst/>
            <a:rect l="l" t="t" r="r" b="b"/>
            <a:pathLst>
              <a:path w="7042654" h="1154786">
                <a:moveTo>
                  <a:pt x="0" y="0"/>
                </a:moveTo>
                <a:lnTo>
                  <a:pt x="7042653" y="0"/>
                </a:lnTo>
                <a:lnTo>
                  <a:pt x="7042653" y="1154786"/>
                </a:lnTo>
                <a:lnTo>
                  <a:pt x="0" y="115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9073" r="-936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61290" y="2324493"/>
            <a:ext cx="10732594" cy="3786976"/>
          </a:xfrm>
          <a:custGeom>
            <a:avLst/>
            <a:gdLst/>
            <a:ahLst/>
            <a:cxnLst/>
            <a:rect l="l" t="t" r="r" b="b"/>
            <a:pathLst>
              <a:path w="10732594" h="3786976">
                <a:moveTo>
                  <a:pt x="0" y="0"/>
                </a:moveTo>
                <a:lnTo>
                  <a:pt x="10732594" y="0"/>
                </a:lnTo>
                <a:lnTo>
                  <a:pt x="10732594" y="3786975"/>
                </a:lnTo>
                <a:lnTo>
                  <a:pt x="0" y="3786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61290" y="6654393"/>
            <a:ext cx="9718389" cy="1192596"/>
          </a:xfrm>
          <a:custGeom>
            <a:avLst/>
            <a:gdLst/>
            <a:ahLst/>
            <a:cxnLst/>
            <a:rect l="l" t="t" r="r" b="b"/>
            <a:pathLst>
              <a:path w="9718389" h="1192596">
                <a:moveTo>
                  <a:pt x="0" y="0"/>
                </a:moveTo>
                <a:lnTo>
                  <a:pt x="9718389" y="0"/>
                </a:lnTo>
                <a:lnTo>
                  <a:pt x="9718389" y="1192596"/>
                </a:lnTo>
                <a:lnTo>
                  <a:pt x="0" y="11925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61290" y="8107617"/>
            <a:ext cx="7870141" cy="1583626"/>
          </a:xfrm>
          <a:custGeom>
            <a:avLst/>
            <a:gdLst/>
            <a:ahLst/>
            <a:cxnLst/>
            <a:rect l="l" t="t" r="r" b="b"/>
            <a:pathLst>
              <a:path w="7870141" h="1583626">
                <a:moveTo>
                  <a:pt x="0" y="0"/>
                </a:moveTo>
                <a:lnTo>
                  <a:pt x="7870141" y="0"/>
                </a:lnTo>
                <a:lnTo>
                  <a:pt x="7870141" y="1583626"/>
                </a:lnTo>
                <a:lnTo>
                  <a:pt x="0" y="1583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 rot="1663348">
            <a:off x="7040920" y="1556686"/>
            <a:ext cx="13866680" cy="2189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2"/>
              </a:lnSpc>
            </a:pPr>
            <a:r>
              <a:rPr lang="en-US" sz="12802">
                <a:solidFill>
                  <a:srgbClr val="871022"/>
                </a:solidFill>
                <a:latin typeface="Carelia"/>
              </a:rPr>
              <a:t>METRICS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85111" y="0"/>
            <a:ext cx="14317778" cy="10287000"/>
          </a:xfrm>
          <a:custGeom>
            <a:avLst/>
            <a:gdLst/>
            <a:ahLst/>
            <a:cxnLst/>
            <a:rect l="l" t="t" r="r" b="b"/>
            <a:pathLst>
              <a:path w="14317778" h="10287000">
                <a:moveTo>
                  <a:pt x="0" y="0"/>
                </a:moveTo>
                <a:lnTo>
                  <a:pt x="14317778" y="0"/>
                </a:lnTo>
                <a:lnTo>
                  <a:pt x="143177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" r="-61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622403" y="-589740"/>
            <a:ext cx="9048214" cy="12247451"/>
            <a:chOff x="0" y="0"/>
            <a:chExt cx="2383069" cy="32256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3069" cy="3225666"/>
            </a:xfrm>
            <a:custGeom>
              <a:avLst/>
              <a:gdLst/>
              <a:ahLst/>
              <a:cxnLst/>
              <a:rect l="l" t="t" r="r" b="b"/>
              <a:pathLst>
                <a:path w="2383069" h="3225666">
                  <a:moveTo>
                    <a:pt x="0" y="0"/>
                  </a:moveTo>
                  <a:lnTo>
                    <a:pt x="2383069" y="0"/>
                  </a:lnTo>
                  <a:lnTo>
                    <a:pt x="2383069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83069" cy="327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0683158" y="6353897"/>
            <a:ext cx="4287198" cy="3117962"/>
          </a:xfrm>
          <a:custGeom>
            <a:avLst/>
            <a:gdLst/>
            <a:ahLst/>
            <a:cxnLst/>
            <a:rect l="l" t="t" r="r" b="b"/>
            <a:pathLst>
              <a:path w="4287198" h="3117962">
                <a:moveTo>
                  <a:pt x="4287198" y="0"/>
                </a:moveTo>
                <a:lnTo>
                  <a:pt x="0" y="0"/>
                </a:lnTo>
                <a:lnTo>
                  <a:pt x="0" y="3117962"/>
                </a:lnTo>
                <a:lnTo>
                  <a:pt x="4287198" y="3117962"/>
                </a:lnTo>
                <a:lnTo>
                  <a:pt x="428719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031394" y="607105"/>
            <a:ext cx="5394683" cy="119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64"/>
              </a:lnSpc>
              <a:spcBef>
                <a:spcPct val="0"/>
              </a:spcBef>
            </a:pPr>
            <a:r>
              <a:rPr lang="en-US" sz="6974">
                <a:solidFill>
                  <a:srgbClr val="01070A"/>
                </a:solidFill>
                <a:latin typeface="Carelia"/>
              </a:rPr>
              <a:t>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84510" y="2017626"/>
            <a:ext cx="4864322" cy="772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2892" lvl="1" indent="-471446" algn="l">
              <a:lnSpc>
                <a:spcPts val="6114"/>
              </a:lnSpc>
              <a:buFont typeface="Arial"/>
              <a:buChar char="•"/>
            </a:pPr>
            <a:r>
              <a:rPr lang="en-US" sz="4367">
                <a:solidFill>
                  <a:srgbClr val="01070A"/>
                </a:solidFill>
                <a:latin typeface="Dosis"/>
              </a:rPr>
              <a:t>Business case</a:t>
            </a:r>
          </a:p>
          <a:p>
            <a:pPr marL="942892" lvl="1" indent="-471446" algn="l">
              <a:lnSpc>
                <a:spcPts val="6114"/>
              </a:lnSpc>
              <a:buFont typeface="Arial"/>
              <a:buChar char="•"/>
            </a:pPr>
            <a:r>
              <a:rPr lang="en-US" sz="4367">
                <a:solidFill>
                  <a:srgbClr val="01070A"/>
                </a:solidFill>
                <a:latin typeface="Dosis"/>
              </a:rPr>
              <a:t>Data Understanding</a:t>
            </a:r>
          </a:p>
          <a:p>
            <a:pPr marL="942892" lvl="1" indent="-471446" algn="l">
              <a:lnSpc>
                <a:spcPts val="6114"/>
              </a:lnSpc>
              <a:buFont typeface="Arial"/>
              <a:buChar char="•"/>
            </a:pPr>
            <a:r>
              <a:rPr lang="en-US" sz="4367">
                <a:solidFill>
                  <a:srgbClr val="01070A"/>
                </a:solidFill>
                <a:latin typeface="Dosis"/>
              </a:rPr>
              <a:t>EDA</a:t>
            </a:r>
          </a:p>
          <a:p>
            <a:pPr marL="942892" lvl="1" indent="-471446" algn="l">
              <a:lnSpc>
                <a:spcPts val="6114"/>
              </a:lnSpc>
              <a:buFont typeface="Arial"/>
              <a:buChar char="•"/>
            </a:pPr>
            <a:r>
              <a:rPr lang="en-US" sz="4367">
                <a:solidFill>
                  <a:srgbClr val="01070A"/>
                </a:solidFill>
                <a:latin typeface="Dosis"/>
              </a:rPr>
              <a:t>Data Cleaning and Preprocessing</a:t>
            </a:r>
          </a:p>
          <a:p>
            <a:pPr marL="942892" lvl="1" indent="-471446" algn="l">
              <a:lnSpc>
                <a:spcPts val="6114"/>
              </a:lnSpc>
              <a:buFont typeface="Arial"/>
              <a:buChar char="•"/>
            </a:pPr>
            <a:r>
              <a:rPr lang="en-US" sz="4367">
                <a:solidFill>
                  <a:srgbClr val="01070A"/>
                </a:solidFill>
                <a:latin typeface="Dosis"/>
              </a:rPr>
              <a:t>Modelling and Feature Engineering</a:t>
            </a:r>
          </a:p>
          <a:p>
            <a:pPr marL="942892" lvl="1" indent="-471446" algn="l">
              <a:lnSpc>
                <a:spcPts val="6114"/>
              </a:lnSpc>
              <a:buFont typeface="Arial"/>
              <a:buChar char="•"/>
            </a:pPr>
            <a:r>
              <a:rPr lang="en-US" sz="4367">
                <a:solidFill>
                  <a:srgbClr val="01070A"/>
                </a:solidFill>
                <a:latin typeface="Dosis"/>
              </a:rPr>
              <a:t>Evaluation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355002" y="5873946"/>
            <a:ext cx="3190321" cy="3316969"/>
          </a:xfrm>
          <a:custGeom>
            <a:avLst/>
            <a:gdLst/>
            <a:ahLst/>
            <a:cxnLst/>
            <a:rect l="l" t="t" r="r" b="b"/>
            <a:pathLst>
              <a:path w="3190321" h="3316969">
                <a:moveTo>
                  <a:pt x="3190321" y="0"/>
                </a:moveTo>
                <a:lnTo>
                  <a:pt x="0" y="0"/>
                </a:lnTo>
                <a:lnTo>
                  <a:pt x="0" y="3316969"/>
                </a:lnTo>
                <a:lnTo>
                  <a:pt x="3190321" y="3316969"/>
                </a:lnTo>
                <a:lnTo>
                  <a:pt x="319032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16464" y="7318286"/>
            <a:ext cx="10913097" cy="996413"/>
          </a:xfrm>
          <a:custGeom>
            <a:avLst/>
            <a:gdLst/>
            <a:ahLst/>
            <a:cxnLst/>
            <a:rect l="l" t="t" r="r" b="b"/>
            <a:pathLst>
              <a:path w="10913097" h="996413">
                <a:moveTo>
                  <a:pt x="0" y="0"/>
                </a:moveTo>
                <a:lnTo>
                  <a:pt x="10913097" y="0"/>
                </a:lnTo>
                <a:lnTo>
                  <a:pt x="10913097" y="996413"/>
                </a:lnTo>
                <a:lnTo>
                  <a:pt x="0" y="996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2398988"/>
            <a:ext cx="9375528" cy="1886539"/>
          </a:xfrm>
          <a:custGeom>
            <a:avLst/>
            <a:gdLst/>
            <a:ahLst/>
            <a:cxnLst/>
            <a:rect l="l" t="t" r="r" b="b"/>
            <a:pathLst>
              <a:path w="9375528" h="1886539">
                <a:moveTo>
                  <a:pt x="0" y="0"/>
                </a:moveTo>
                <a:lnTo>
                  <a:pt x="9375528" y="0"/>
                </a:lnTo>
                <a:lnTo>
                  <a:pt x="9375528" y="1886540"/>
                </a:lnTo>
                <a:lnTo>
                  <a:pt x="0" y="188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483021"/>
            <a:ext cx="15433176" cy="169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17"/>
              </a:lnSpc>
            </a:pPr>
            <a:r>
              <a:rPr lang="en-US" sz="9869">
                <a:solidFill>
                  <a:srgbClr val="871022"/>
                </a:solidFill>
                <a:latin typeface="Carelia"/>
              </a:rPr>
              <a:t>Before GridSearch CV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87640" y="5406419"/>
            <a:ext cx="15433176" cy="169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17"/>
              </a:lnSpc>
            </a:pPr>
            <a:r>
              <a:rPr lang="en-US" sz="9869">
                <a:solidFill>
                  <a:srgbClr val="871022"/>
                </a:solidFill>
                <a:latin typeface="Carelia"/>
              </a:rPr>
              <a:t>After GridSearch CV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990320" y="6820853"/>
            <a:ext cx="2663190" cy="2051685"/>
            <a:chOff x="0" y="0"/>
            <a:chExt cx="3550920" cy="2735580"/>
          </a:xfrm>
        </p:grpSpPr>
        <p:sp>
          <p:nvSpPr>
            <p:cNvPr id="7" name="Freeform 7"/>
            <p:cNvSpPr/>
            <p:nvPr/>
          </p:nvSpPr>
          <p:spPr>
            <a:xfrm>
              <a:off x="36830" y="31750"/>
              <a:ext cx="3470910" cy="2661920"/>
            </a:xfrm>
            <a:custGeom>
              <a:avLst/>
              <a:gdLst/>
              <a:ahLst/>
              <a:cxnLst/>
              <a:rect l="l" t="t" r="r" b="b"/>
              <a:pathLst>
                <a:path w="3470910" h="2661920">
                  <a:moveTo>
                    <a:pt x="2942590" y="1068070"/>
                  </a:moveTo>
                  <a:cubicBezTo>
                    <a:pt x="2738120" y="824230"/>
                    <a:pt x="2663190" y="762000"/>
                    <a:pt x="2586990" y="716280"/>
                  </a:cubicBezTo>
                  <a:cubicBezTo>
                    <a:pt x="2512060" y="671830"/>
                    <a:pt x="2435860" y="643890"/>
                    <a:pt x="2346960" y="613410"/>
                  </a:cubicBezTo>
                  <a:cubicBezTo>
                    <a:pt x="2240280" y="577850"/>
                    <a:pt x="2108200" y="544830"/>
                    <a:pt x="1988820" y="523240"/>
                  </a:cubicBezTo>
                  <a:cubicBezTo>
                    <a:pt x="1874520" y="502920"/>
                    <a:pt x="1775460" y="492760"/>
                    <a:pt x="1647190" y="483870"/>
                  </a:cubicBezTo>
                  <a:cubicBezTo>
                    <a:pt x="1479550" y="473710"/>
                    <a:pt x="1224280" y="453390"/>
                    <a:pt x="1070610" y="474980"/>
                  </a:cubicBezTo>
                  <a:cubicBezTo>
                    <a:pt x="963930" y="490220"/>
                    <a:pt x="885190" y="516890"/>
                    <a:pt x="805180" y="557530"/>
                  </a:cubicBezTo>
                  <a:cubicBezTo>
                    <a:pt x="727710" y="598170"/>
                    <a:pt x="652780" y="652780"/>
                    <a:pt x="596900" y="715010"/>
                  </a:cubicBezTo>
                  <a:cubicBezTo>
                    <a:pt x="542290" y="774700"/>
                    <a:pt x="492760" y="833120"/>
                    <a:pt x="468630" y="923290"/>
                  </a:cubicBezTo>
                  <a:cubicBezTo>
                    <a:pt x="433070" y="1051560"/>
                    <a:pt x="443230" y="1303020"/>
                    <a:pt x="481330" y="1435100"/>
                  </a:cubicBezTo>
                  <a:cubicBezTo>
                    <a:pt x="508000" y="1527810"/>
                    <a:pt x="565150" y="1584960"/>
                    <a:pt x="610870" y="1656080"/>
                  </a:cubicBezTo>
                  <a:cubicBezTo>
                    <a:pt x="657860" y="1727200"/>
                    <a:pt x="701040" y="1797050"/>
                    <a:pt x="760730" y="1861820"/>
                  </a:cubicBezTo>
                  <a:cubicBezTo>
                    <a:pt x="825500" y="1931670"/>
                    <a:pt x="908050" y="2011680"/>
                    <a:pt x="991870" y="2057400"/>
                  </a:cubicBezTo>
                  <a:cubicBezTo>
                    <a:pt x="1069340" y="2099310"/>
                    <a:pt x="1156970" y="2112010"/>
                    <a:pt x="1240790" y="2133600"/>
                  </a:cubicBezTo>
                  <a:cubicBezTo>
                    <a:pt x="1323340" y="2153920"/>
                    <a:pt x="1384300" y="2169160"/>
                    <a:pt x="1490980" y="2180590"/>
                  </a:cubicBezTo>
                  <a:cubicBezTo>
                    <a:pt x="1672590" y="2199640"/>
                    <a:pt x="2049780" y="2209800"/>
                    <a:pt x="2239010" y="2194560"/>
                  </a:cubicBezTo>
                  <a:cubicBezTo>
                    <a:pt x="2357120" y="2186940"/>
                    <a:pt x="2437130" y="2176780"/>
                    <a:pt x="2523490" y="2146300"/>
                  </a:cubicBezTo>
                  <a:cubicBezTo>
                    <a:pt x="2602230" y="2119630"/>
                    <a:pt x="2675890" y="2086610"/>
                    <a:pt x="2736850" y="2030730"/>
                  </a:cubicBezTo>
                  <a:cubicBezTo>
                    <a:pt x="2805430" y="1969770"/>
                    <a:pt x="2861310" y="1875790"/>
                    <a:pt x="2904490" y="1789430"/>
                  </a:cubicBezTo>
                  <a:cubicBezTo>
                    <a:pt x="2948940" y="1703070"/>
                    <a:pt x="2992120" y="1600200"/>
                    <a:pt x="3002280" y="1511300"/>
                  </a:cubicBezTo>
                  <a:cubicBezTo>
                    <a:pt x="3009900" y="1431290"/>
                    <a:pt x="2995930" y="1355090"/>
                    <a:pt x="2974340" y="1281430"/>
                  </a:cubicBezTo>
                  <a:cubicBezTo>
                    <a:pt x="2951480" y="1205230"/>
                    <a:pt x="2909570" y="1141730"/>
                    <a:pt x="2867660" y="1062990"/>
                  </a:cubicBezTo>
                  <a:cubicBezTo>
                    <a:pt x="2815590" y="969010"/>
                    <a:pt x="2656840" y="835660"/>
                    <a:pt x="2682240" y="759460"/>
                  </a:cubicBezTo>
                  <a:cubicBezTo>
                    <a:pt x="2711450" y="673100"/>
                    <a:pt x="3098800" y="584200"/>
                    <a:pt x="3108960" y="595630"/>
                  </a:cubicBezTo>
                  <a:cubicBezTo>
                    <a:pt x="3111500" y="598170"/>
                    <a:pt x="3102610" y="601980"/>
                    <a:pt x="3102610" y="608330"/>
                  </a:cubicBezTo>
                  <a:cubicBezTo>
                    <a:pt x="3105150" y="641350"/>
                    <a:pt x="3227070" y="796290"/>
                    <a:pt x="3277870" y="882650"/>
                  </a:cubicBezTo>
                  <a:cubicBezTo>
                    <a:pt x="3321050" y="957580"/>
                    <a:pt x="3361690" y="1018540"/>
                    <a:pt x="3392170" y="1096010"/>
                  </a:cubicBezTo>
                  <a:cubicBezTo>
                    <a:pt x="3425190" y="1181100"/>
                    <a:pt x="3455670" y="1283970"/>
                    <a:pt x="3463290" y="1374140"/>
                  </a:cubicBezTo>
                  <a:cubicBezTo>
                    <a:pt x="3470910" y="1457960"/>
                    <a:pt x="3459480" y="1539240"/>
                    <a:pt x="3445510" y="1620520"/>
                  </a:cubicBezTo>
                  <a:cubicBezTo>
                    <a:pt x="3431540" y="1704340"/>
                    <a:pt x="3411220" y="1790700"/>
                    <a:pt x="3378200" y="1869440"/>
                  </a:cubicBezTo>
                  <a:cubicBezTo>
                    <a:pt x="3343910" y="1950720"/>
                    <a:pt x="3293110" y="2020570"/>
                    <a:pt x="3242310" y="2098040"/>
                  </a:cubicBezTo>
                  <a:cubicBezTo>
                    <a:pt x="3186430" y="2183130"/>
                    <a:pt x="3125470" y="2289810"/>
                    <a:pt x="3054350" y="2359660"/>
                  </a:cubicBezTo>
                  <a:cubicBezTo>
                    <a:pt x="2993390" y="2421890"/>
                    <a:pt x="2932430" y="2466340"/>
                    <a:pt x="2851150" y="2506980"/>
                  </a:cubicBezTo>
                  <a:cubicBezTo>
                    <a:pt x="2753360" y="2556510"/>
                    <a:pt x="2608580" y="2593340"/>
                    <a:pt x="2498090" y="2617470"/>
                  </a:cubicBezTo>
                  <a:cubicBezTo>
                    <a:pt x="2406650" y="2637790"/>
                    <a:pt x="2340610" y="2645410"/>
                    <a:pt x="2239010" y="2651760"/>
                  </a:cubicBezTo>
                  <a:cubicBezTo>
                    <a:pt x="2095500" y="2661920"/>
                    <a:pt x="1871980" y="2654300"/>
                    <a:pt x="1720850" y="2649220"/>
                  </a:cubicBezTo>
                  <a:cubicBezTo>
                    <a:pt x="1605280" y="2645410"/>
                    <a:pt x="1513840" y="2644140"/>
                    <a:pt x="1414780" y="2631440"/>
                  </a:cubicBezTo>
                  <a:cubicBezTo>
                    <a:pt x="1319530" y="2620010"/>
                    <a:pt x="1226820" y="2600960"/>
                    <a:pt x="1136650" y="2578100"/>
                  </a:cubicBezTo>
                  <a:cubicBezTo>
                    <a:pt x="1049020" y="2556510"/>
                    <a:pt x="962660" y="2529840"/>
                    <a:pt x="882650" y="2496820"/>
                  </a:cubicBezTo>
                  <a:cubicBezTo>
                    <a:pt x="805180" y="2465070"/>
                    <a:pt x="735330" y="2434590"/>
                    <a:pt x="661670" y="2383790"/>
                  </a:cubicBezTo>
                  <a:cubicBezTo>
                    <a:pt x="575310" y="2324100"/>
                    <a:pt x="481330" y="2235200"/>
                    <a:pt x="405130" y="2148840"/>
                  </a:cubicBezTo>
                  <a:cubicBezTo>
                    <a:pt x="330200" y="2063750"/>
                    <a:pt x="261620" y="1957070"/>
                    <a:pt x="207010" y="1869440"/>
                  </a:cubicBezTo>
                  <a:cubicBezTo>
                    <a:pt x="161290" y="1795780"/>
                    <a:pt x="124460" y="1742440"/>
                    <a:pt x="93980" y="1661160"/>
                  </a:cubicBezTo>
                  <a:cubicBezTo>
                    <a:pt x="57150" y="1559560"/>
                    <a:pt x="26670" y="1431290"/>
                    <a:pt x="13970" y="1301750"/>
                  </a:cubicBezTo>
                  <a:cubicBezTo>
                    <a:pt x="0" y="1150620"/>
                    <a:pt x="3810" y="938530"/>
                    <a:pt x="33020" y="806450"/>
                  </a:cubicBezTo>
                  <a:cubicBezTo>
                    <a:pt x="53340" y="713740"/>
                    <a:pt x="83820" y="648970"/>
                    <a:pt x="127000" y="576580"/>
                  </a:cubicBezTo>
                  <a:cubicBezTo>
                    <a:pt x="173990" y="497840"/>
                    <a:pt x="243840" y="420370"/>
                    <a:pt x="308610" y="354330"/>
                  </a:cubicBezTo>
                  <a:cubicBezTo>
                    <a:pt x="370840" y="292100"/>
                    <a:pt x="435610" y="229870"/>
                    <a:pt x="509270" y="186690"/>
                  </a:cubicBezTo>
                  <a:cubicBezTo>
                    <a:pt x="582930" y="143510"/>
                    <a:pt x="662940" y="121920"/>
                    <a:pt x="749300" y="95250"/>
                  </a:cubicBezTo>
                  <a:cubicBezTo>
                    <a:pt x="845820" y="66040"/>
                    <a:pt x="942340" y="33020"/>
                    <a:pt x="1066800" y="19050"/>
                  </a:cubicBezTo>
                  <a:cubicBezTo>
                    <a:pt x="1236980" y="0"/>
                    <a:pt x="1498600" y="16510"/>
                    <a:pt x="1680210" y="27940"/>
                  </a:cubicBezTo>
                  <a:cubicBezTo>
                    <a:pt x="1826260" y="38100"/>
                    <a:pt x="1939290" y="49530"/>
                    <a:pt x="2073910" y="74930"/>
                  </a:cubicBezTo>
                  <a:cubicBezTo>
                    <a:pt x="2217420" y="101600"/>
                    <a:pt x="2382520" y="142240"/>
                    <a:pt x="2515870" y="189230"/>
                  </a:cubicBezTo>
                  <a:cubicBezTo>
                    <a:pt x="2635250" y="231140"/>
                    <a:pt x="2736850" y="270510"/>
                    <a:pt x="2840990" y="336550"/>
                  </a:cubicBezTo>
                  <a:cubicBezTo>
                    <a:pt x="2951480" y="406400"/>
                    <a:pt x="3075940" y="519430"/>
                    <a:pt x="3158490" y="603250"/>
                  </a:cubicBezTo>
                  <a:cubicBezTo>
                    <a:pt x="3220720" y="666750"/>
                    <a:pt x="3313430" y="720090"/>
                    <a:pt x="3305810" y="783590"/>
                  </a:cubicBezTo>
                  <a:cubicBezTo>
                    <a:pt x="3295650" y="872490"/>
                    <a:pt x="2942590" y="1068070"/>
                    <a:pt x="2942590" y="106807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897880" y="2807017"/>
            <a:ext cx="3084195" cy="1745933"/>
            <a:chOff x="0" y="0"/>
            <a:chExt cx="4112260" cy="2327910"/>
          </a:xfrm>
        </p:grpSpPr>
        <p:sp>
          <p:nvSpPr>
            <p:cNvPr id="9" name="Freeform 9"/>
            <p:cNvSpPr/>
            <p:nvPr/>
          </p:nvSpPr>
          <p:spPr>
            <a:xfrm>
              <a:off x="45720" y="33020"/>
              <a:ext cx="4022090" cy="2254250"/>
            </a:xfrm>
            <a:custGeom>
              <a:avLst/>
              <a:gdLst/>
              <a:ahLst/>
              <a:cxnLst/>
              <a:rect l="l" t="t" r="r" b="b"/>
              <a:pathLst>
                <a:path w="4022090" h="2254250">
                  <a:moveTo>
                    <a:pt x="3418840" y="1031240"/>
                  </a:moveTo>
                  <a:cubicBezTo>
                    <a:pt x="3305810" y="789940"/>
                    <a:pt x="3215640" y="706120"/>
                    <a:pt x="3131820" y="652780"/>
                  </a:cubicBezTo>
                  <a:cubicBezTo>
                    <a:pt x="3050540" y="601980"/>
                    <a:pt x="2969260" y="574040"/>
                    <a:pt x="2862580" y="547370"/>
                  </a:cubicBezTo>
                  <a:cubicBezTo>
                    <a:pt x="2717800" y="509270"/>
                    <a:pt x="2543810" y="490220"/>
                    <a:pt x="2334260" y="476250"/>
                  </a:cubicBezTo>
                  <a:cubicBezTo>
                    <a:pt x="2032000" y="455930"/>
                    <a:pt x="1451610" y="452120"/>
                    <a:pt x="1217930" y="474980"/>
                  </a:cubicBezTo>
                  <a:cubicBezTo>
                    <a:pt x="1109980" y="485140"/>
                    <a:pt x="1060450" y="499110"/>
                    <a:pt x="982980" y="520700"/>
                  </a:cubicBezTo>
                  <a:cubicBezTo>
                    <a:pt x="902970" y="542290"/>
                    <a:pt x="820420" y="563880"/>
                    <a:pt x="745490" y="601980"/>
                  </a:cubicBezTo>
                  <a:cubicBezTo>
                    <a:pt x="668020" y="641350"/>
                    <a:pt x="574040" y="688340"/>
                    <a:pt x="525780" y="754380"/>
                  </a:cubicBezTo>
                  <a:cubicBezTo>
                    <a:pt x="482600" y="815340"/>
                    <a:pt x="463550" y="902970"/>
                    <a:pt x="461010" y="977900"/>
                  </a:cubicBezTo>
                  <a:cubicBezTo>
                    <a:pt x="459740" y="1052830"/>
                    <a:pt x="476250" y="1137920"/>
                    <a:pt x="515620" y="1206500"/>
                  </a:cubicBezTo>
                  <a:cubicBezTo>
                    <a:pt x="558800" y="1283970"/>
                    <a:pt x="645160" y="1352550"/>
                    <a:pt x="720090" y="1410970"/>
                  </a:cubicBezTo>
                  <a:cubicBezTo>
                    <a:pt x="793750" y="1466850"/>
                    <a:pt x="873760" y="1512570"/>
                    <a:pt x="957580" y="1549400"/>
                  </a:cubicBezTo>
                  <a:cubicBezTo>
                    <a:pt x="1042670" y="1587500"/>
                    <a:pt x="1132840" y="1611630"/>
                    <a:pt x="1224280" y="1635760"/>
                  </a:cubicBezTo>
                  <a:cubicBezTo>
                    <a:pt x="1316990" y="1659890"/>
                    <a:pt x="1398270" y="1675130"/>
                    <a:pt x="1510030" y="1695450"/>
                  </a:cubicBezTo>
                  <a:cubicBezTo>
                    <a:pt x="1663700" y="1722120"/>
                    <a:pt x="1863090" y="1761490"/>
                    <a:pt x="2063750" y="1776730"/>
                  </a:cubicBezTo>
                  <a:cubicBezTo>
                    <a:pt x="2297430" y="1795780"/>
                    <a:pt x="2642870" y="1789430"/>
                    <a:pt x="2830830" y="1785620"/>
                  </a:cubicBezTo>
                  <a:cubicBezTo>
                    <a:pt x="2938780" y="1784350"/>
                    <a:pt x="3004820" y="1786890"/>
                    <a:pt x="3087370" y="1774190"/>
                  </a:cubicBezTo>
                  <a:cubicBezTo>
                    <a:pt x="3168650" y="1762760"/>
                    <a:pt x="3249930" y="1747520"/>
                    <a:pt x="3323590" y="1715770"/>
                  </a:cubicBezTo>
                  <a:cubicBezTo>
                    <a:pt x="3398520" y="1682750"/>
                    <a:pt x="3493770" y="1640840"/>
                    <a:pt x="3533140" y="1577340"/>
                  </a:cubicBezTo>
                  <a:cubicBezTo>
                    <a:pt x="3571240" y="1515110"/>
                    <a:pt x="3573780" y="1416050"/>
                    <a:pt x="3561080" y="1338580"/>
                  </a:cubicBezTo>
                  <a:cubicBezTo>
                    <a:pt x="3549650" y="1259840"/>
                    <a:pt x="3497580" y="1182370"/>
                    <a:pt x="3456940" y="1109980"/>
                  </a:cubicBezTo>
                  <a:cubicBezTo>
                    <a:pt x="3417570" y="1038860"/>
                    <a:pt x="3312160" y="918210"/>
                    <a:pt x="3321050" y="906780"/>
                  </a:cubicBezTo>
                  <a:cubicBezTo>
                    <a:pt x="3324860" y="901700"/>
                    <a:pt x="3359150" y="922020"/>
                    <a:pt x="3361690" y="919480"/>
                  </a:cubicBezTo>
                  <a:cubicBezTo>
                    <a:pt x="3362960" y="915670"/>
                    <a:pt x="3294380" y="875030"/>
                    <a:pt x="3275330" y="852170"/>
                  </a:cubicBezTo>
                  <a:cubicBezTo>
                    <a:pt x="3261360" y="836930"/>
                    <a:pt x="3253740" y="824230"/>
                    <a:pt x="3246120" y="805180"/>
                  </a:cubicBezTo>
                  <a:cubicBezTo>
                    <a:pt x="3235960" y="777240"/>
                    <a:pt x="3224530" y="732790"/>
                    <a:pt x="3227070" y="697230"/>
                  </a:cubicBezTo>
                  <a:cubicBezTo>
                    <a:pt x="3229610" y="661670"/>
                    <a:pt x="3241040" y="623570"/>
                    <a:pt x="3260090" y="593090"/>
                  </a:cubicBezTo>
                  <a:cubicBezTo>
                    <a:pt x="3277870" y="562610"/>
                    <a:pt x="3307080" y="533400"/>
                    <a:pt x="3337560" y="515620"/>
                  </a:cubicBezTo>
                  <a:cubicBezTo>
                    <a:pt x="3368040" y="497840"/>
                    <a:pt x="3406140" y="486410"/>
                    <a:pt x="3441700" y="483870"/>
                  </a:cubicBezTo>
                  <a:cubicBezTo>
                    <a:pt x="3478530" y="481330"/>
                    <a:pt x="3535680" y="472440"/>
                    <a:pt x="3554730" y="501650"/>
                  </a:cubicBezTo>
                  <a:cubicBezTo>
                    <a:pt x="3591560" y="558800"/>
                    <a:pt x="3500120" y="911860"/>
                    <a:pt x="3436620" y="943610"/>
                  </a:cubicBezTo>
                  <a:cubicBezTo>
                    <a:pt x="3402330" y="960120"/>
                    <a:pt x="3342640" y="910590"/>
                    <a:pt x="3314700" y="891540"/>
                  </a:cubicBezTo>
                  <a:cubicBezTo>
                    <a:pt x="3295650" y="878840"/>
                    <a:pt x="3286760" y="869950"/>
                    <a:pt x="3275330" y="852170"/>
                  </a:cubicBezTo>
                  <a:cubicBezTo>
                    <a:pt x="3258820" y="828040"/>
                    <a:pt x="3237230" y="787400"/>
                    <a:pt x="3230880" y="751840"/>
                  </a:cubicBezTo>
                  <a:cubicBezTo>
                    <a:pt x="3224530" y="717550"/>
                    <a:pt x="3227070" y="676910"/>
                    <a:pt x="3237230" y="642620"/>
                  </a:cubicBezTo>
                  <a:cubicBezTo>
                    <a:pt x="3247390" y="609600"/>
                    <a:pt x="3268980" y="574040"/>
                    <a:pt x="3294380" y="549910"/>
                  </a:cubicBezTo>
                  <a:cubicBezTo>
                    <a:pt x="3318510" y="524510"/>
                    <a:pt x="3354070" y="504190"/>
                    <a:pt x="3387090" y="492760"/>
                  </a:cubicBezTo>
                  <a:cubicBezTo>
                    <a:pt x="3421380" y="482600"/>
                    <a:pt x="3467100" y="482600"/>
                    <a:pt x="3496310" y="486410"/>
                  </a:cubicBezTo>
                  <a:cubicBezTo>
                    <a:pt x="3517900" y="488950"/>
                    <a:pt x="3528060" y="490220"/>
                    <a:pt x="3549650" y="502920"/>
                  </a:cubicBezTo>
                  <a:cubicBezTo>
                    <a:pt x="3599180" y="534670"/>
                    <a:pt x="3696970" y="656590"/>
                    <a:pt x="3756660" y="734060"/>
                  </a:cubicBezTo>
                  <a:cubicBezTo>
                    <a:pt x="3812540" y="806450"/>
                    <a:pt x="3859530" y="877570"/>
                    <a:pt x="3900170" y="952500"/>
                  </a:cubicBezTo>
                  <a:cubicBezTo>
                    <a:pt x="3940810" y="1024890"/>
                    <a:pt x="3978910" y="1097280"/>
                    <a:pt x="3999230" y="1178560"/>
                  </a:cubicBezTo>
                  <a:cubicBezTo>
                    <a:pt x="4019550" y="1266190"/>
                    <a:pt x="4022090" y="1374140"/>
                    <a:pt x="4015740" y="1464310"/>
                  </a:cubicBezTo>
                  <a:cubicBezTo>
                    <a:pt x="4009390" y="1549400"/>
                    <a:pt x="3996690" y="1630680"/>
                    <a:pt x="3966210" y="1706880"/>
                  </a:cubicBezTo>
                  <a:cubicBezTo>
                    <a:pt x="3934460" y="1784350"/>
                    <a:pt x="3886200" y="1864360"/>
                    <a:pt x="3829050" y="1925320"/>
                  </a:cubicBezTo>
                  <a:cubicBezTo>
                    <a:pt x="3770630" y="1986280"/>
                    <a:pt x="3694430" y="2032000"/>
                    <a:pt x="3618230" y="2075180"/>
                  </a:cubicBezTo>
                  <a:cubicBezTo>
                    <a:pt x="3540760" y="2119630"/>
                    <a:pt x="3451860" y="2160270"/>
                    <a:pt x="3368040" y="2186940"/>
                  </a:cubicBezTo>
                  <a:cubicBezTo>
                    <a:pt x="3290570" y="2211070"/>
                    <a:pt x="3219450" y="2219960"/>
                    <a:pt x="3136900" y="2228850"/>
                  </a:cubicBezTo>
                  <a:cubicBezTo>
                    <a:pt x="3041650" y="2240280"/>
                    <a:pt x="2954020" y="2240280"/>
                    <a:pt x="2830830" y="2242820"/>
                  </a:cubicBezTo>
                  <a:cubicBezTo>
                    <a:pt x="2640330" y="2246630"/>
                    <a:pt x="2346960" y="2254250"/>
                    <a:pt x="2109470" y="2237740"/>
                  </a:cubicBezTo>
                  <a:cubicBezTo>
                    <a:pt x="1874520" y="2219960"/>
                    <a:pt x="1602740" y="2175510"/>
                    <a:pt x="1412240" y="2142490"/>
                  </a:cubicBezTo>
                  <a:cubicBezTo>
                    <a:pt x="1278890" y="2118360"/>
                    <a:pt x="1183640" y="2096770"/>
                    <a:pt x="1074420" y="2067560"/>
                  </a:cubicBezTo>
                  <a:cubicBezTo>
                    <a:pt x="971550" y="2039620"/>
                    <a:pt x="872490" y="2009140"/>
                    <a:pt x="778510" y="1969770"/>
                  </a:cubicBezTo>
                  <a:cubicBezTo>
                    <a:pt x="688340" y="1934210"/>
                    <a:pt x="596900" y="1894840"/>
                    <a:pt x="524510" y="1845310"/>
                  </a:cubicBezTo>
                  <a:cubicBezTo>
                    <a:pt x="458470" y="1799590"/>
                    <a:pt x="411480" y="1747520"/>
                    <a:pt x="353060" y="1690370"/>
                  </a:cubicBezTo>
                  <a:cubicBezTo>
                    <a:pt x="288290" y="1626870"/>
                    <a:pt x="208280" y="1554480"/>
                    <a:pt x="154940" y="1478280"/>
                  </a:cubicBezTo>
                  <a:cubicBezTo>
                    <a:pt x="106680" y="1407160"/>
                    <a:pt x="69850" y="1334770"/>
                    <a:pt x="44450" y="1250950"/>
                  </a:cubicBezTo>
                  <a:cubicBezTo>
                    <a:pt x="16510" y="1156970"/>
                    <a:pt x="0" y="1038860"/>
                    <a:pt x="5080" y="941070"/>
                  </a:cubicBezTo>
                  <a:cubicBezTo>
                    <a:pt x="11430" y="850900"/>
                    <a:pt x="38100" y="765810"/>
                    <a:pt x="69850" y="684530"/>
                  </a:cubicBezTo>
                  <a:cubicBezTo>
                    <a:pt x="100330" y="604520"/>
                    <a:pt x="139700" y="521970"/>
                    <a:pt x="191770" y="457200"/>
                  </a:cubicBezTo>
                  <a:cubicBezTo>
                    <a:pt x="241300" y="396240"/>
                    <a:pt x="300990" y="353060"/>
                    <a:pt x="370840" y="304800"/>
                  </a:cubicBezTo>
                  <a:cubicBezTo>
                    <a:pt x="455930" y="247650"/>
                    <a:pt x="570230" y="187960"/>
                    <a:pt x="670560" y="144780"/>
                  </a:cubicBezTo>
                  <a:cubicBezTo>
                    <a:pt x="765810" y="105410"/>
                    <a:pt x="863600" y="77470"/>
                    <a:pt x="958850" y="55880"/>
                  </a:cubicBezTo>
                  <a:cubicBezTo>
                    <a:pt x="1046480" y="35560"/>
                    <a:pt x="1101090" y="25400"/>
                    <a:pt x="1217930" y="17780"/>
                  </a:cubicBezTo>
                  <a:cubicBezTo>
                    <a:pt x="1454150" y="0"/>
                    <a:pt x="1985010" y="0"/>
                    <a:pt x="2294890" y="19050"/>
                  </a:cubicBezTo>
                  <a:cubicBezTo>
                    <a:pt x="2529840" y="33020"/>
                    <a:pt x="2755900" y="63500"/>
                    <a:pt x="2913380" y="93980"/>
                  </a:cubicBezTo>
                  <a:cubicBezTo>
                    <a:pt x="3012440" y="114300"/>
                    <a:pt x="3077210" y="133350"/>
                    <a:pt x="3153410" y="161290"/>
                  </a:cubicBezTo>
                  <a:cubicBezTo>
                    <a:pt x="3228340" y="187960"/>
                    <a:pt x="3295650" y="220980"/>
                    <a:pt x="3366770" y="260350"/>
                  </a:cubicBezTo>
                  <a:cubicBezTo>
                    <a:pt x="3444240" y="303530"/>
                    <a:pt x="3531870" y="344170"/>
                    <a:pt x="3597910" y="411480"/>
                  </a:cubicBezTo>
                  <a:cubicBezTo>
                    <a:pt x="3671570" y="485140"/>
                    <a:pt x="3736340" y="613410"/>
                    <a:pt x="3779520" y="697230"/>
                  </a:cubicBezTo>
                  <a:cubicBezTo>
                    <a:pt x="3812540" y="759460"/>
                    <a:pt x="3869690" y="817880"/>
                    <a:pt x="3849370" y="864870"/>
                  </a:cubicBezTo>
                  <a:cubicBezTo>
                    <a:pt x="3816350" y="941070"/>
                    <a:pt x="3418840" y="1031240"/>
                    <a:pt x="3418840" y="103124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255498" y="6023223"/>
            <a:ext cx="7968498" cy="4737034"/>
          </a:xfrm>
          <a:custGeom>
            <a:avLst/>
            <a:gdLst/>
            <a:ahLst/>
            <a:cxnLst/>
            <a:rect l="l" t="t" r="r" b="b"/>
            <a:pathLst>
              <a:path w="7968498" h="4737034">
                <a:moveTo>
                  <a:pt x="0" y="0"/>
                </a:moveTo>
                <a:lnTo>
                  <a:pt x="7968498" y="0"/>
                </a:lnTo>
                <a:lnTo>
                  <a:pt x="7968498" y="4737034"/>
                </a:lnTo>
                <a:lnTo>
                  <a:pt x="0" y="4737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400634" y="6785905"/>
            <a:ext cx="6476715" cy="4487136"/>
          </a:xfrm>
          <a:custGeom>
            <a:avLst/>
            <a:gdLst/>
            <a:ahLst/>
            <a:cxnLst/>
            <a:rect l="l" t="t" r="r" b="b"/>
            <a:pathLst>
              <a:path w="6476715" h="4487136">
                <a:moveTo>
                  <a:pt x="0" y="0"/>
                </a:moveTo>
                <a:lnTo>
                  <a:pt x="6476715" y="0"/>
                </a:lnTo>
                <a:lnTo>
                  <a:pt x="6476715" y="4487135"/>
                </a:lnTo>
                <a:lnTo>
                  <a:pt x="0" y="4487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38200" y="2492084"/>
            <a:ext cx="13868400" cy="3795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2700" dirty="0">
                <a:solidFill>
                  <a:srgbClr val="01070A"/>
                </a:solidFill>
                <a:latin typeface="Carelia"/>
              </a:rPr>
              <a:t>Thanks For Watching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94663" y="558213"/>
            <a:ext cx="16483962" cy="8766352"/>
            <a:chOff x="0" y="0"/>
            <a:chExt cx="4341455" cy="23088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41455" cy="2308833"/>
            </a:xfrm>
            <a:custGeom>
              <a:avLst/>
              <a:gdLst/>
              <a:ahLst/>
              <a:cxnLst/>
              <a:rect l="l" t="t" r="r" b="b"/>
              <a:pathLst>
                <a:path w="4341455" h="2308833">
                  <a:moveTo>
                    <a:pt x="5166" y="0"/>
                  </a:moveTo>
                  <a:lnTo>
                    <a:pt x="4336289" y="0"/>
                  </a:lnTo>
                  <a:cubicBezTo>
                    <a:pt x="4339142" y="0"/>
                    <a:pt x="4341455" y="2313"/>
                    <a:pt x="4341455" y="5166"/>
                  </a:cubicBezTo>
                  <a:lnTo>
                    <a:pt x="4341455" y="2303667"/>
                  </a:lnTo>
                  <a:cubicBezTo>
                    <a:pt x="4341455" y="2306520"/>
                    <a:pt x="4339142" y="2308833"/>
                    <a:pt x="4336289" y="2308833"/>
                  </a:cubicBezTo>
                  <a:lnTo>
                    <a:pt x="5166" y="2308833"/>
                  </a:lnTo>
                  <a:cubicBezTo>
                    <a:pt x="2313" y="2308833"/>
                    <a:pt x="0" y="2306520"/>
                    <a:pt x="0" y="2303667"/>
                  </a:cubicBezTo>
                  <a:lnTo>
                    <a:pt x="0" y="5166"/>
                  </a:lnTo>
                  <a:cubicBezTo>
                    <a:pt x="0" y="2313"/>
                    <a:pt x="2313" y="0"/>
                    <a:pt x="516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341455" cy="2356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1715665">
            <a:off x="-1079384" y="494183"/>
            <a:ext cx="4683496" cy="1209193"/>
          </a:xfrm>
          <a:custGeom>
            <a:avLst/>
            <a:gdLst/>
            <a:ahLst/>
            <a:cxnLst/>
            <a:rect l="l" t="t" r="r" b="b"/>
            <a:pathLst>
              <a:path w="4683496" h="1209193">
                <a:moveTo>
                  <a:pt x="0" y="0"/>
                </a:moveTo>
                <a:lnTo>
                  <a:pt x="4683496" y="0"/>
                </a:lnTo>
                <a:lnTo>
                  <a:pt x="4683496" y="1209193"/>
                </a:lnTo>
                <a:lnTo>
                  <a:pt x="0" y="1209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220130" y="2303276"/>
            <a:ext cx="7233028" cy="894265"/>
          </a:xfrm>
          <a:custGeom>
            <a:avLst/>
            <a:gdLst/>
            <a:ahLst/>
            <a:cxnLst/>
            <a:rect l="l" t="t" r="r" b="b"/>
            <a:pathLst>
              <a:path w="7233028" h="894265">
                <a:moveTo>
                  <a:pt x="0" y="0"/>
                </a:moveTo>
                <a:lnTo>
                  <a:pt x="7233028" y="0"/>
                </a:lnTo>
                <a:lnTo>
                  <a:pt x="7233028" y="894265"/>
                </a:lnTo>
                <a:lnTo>
                  <a:pt x="0" y="8942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010905" y="7416526"/>
            <a:ext cx="4380355" cy="2603990"/>
          </a:xfrm>
          <a:custGeom>
            <a:avLst/>
            <a:gdLst/>
            <a:ahLst/>
            <a:cxnLst/>
            <a:rect l="l" t="t" r="r" b="b"/>
            <a:pathLst>
              <a:path w="4380355" h="2603990">
                <a:moveTo>
                  <a:pt x="0" y="0"/>
                </a:moveTo>
                <a:lnTo>
                  <a:pt x="4380355" y="0"/>
                </a:lnTo>
                <a:lnTo>
                  <a:pt x="4380355" y="2603990"/>
                </a:lnTo>
                <a:lnTo>
                  <a:pt x="0" y="2603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800906" y="2179451"/>
            <a:ext cx="5623213" cy="108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Carelia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389381"/>
            <a:ext cx="15617907" cy="3469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en-US" sz="3281">
                <a:solidFill>
                  <a:srgbClr val="01070A"/>
                </a:solidFill>
                <a:latin typeface="Dosis Bold"/>
              </a:rPr>
              <a:t>Predict next-day rain by training classification models on the target variable RainTomorrow.</a:t>
            </a:r>
          </a:p>
          <a:p>
            <a:pPr algn="l">
              <a:lnSpc>
                <a:spcPts val="4594"/>
              </a:lnSpc>
            </a:pPr>
            <a:r>
              <a:rPr lang="en-US" sz="3281">
                <a:solidFill>
                  <a:srgbClr val="01070A"/>
                </a:solidFill>
                <a:latin typeface="Dosis Bold"/>
              </a:rPr>
              <a:t>This dataset contains about 10 years of daily weather observations from many locations across Australia.</a:t>
            </a:r>
          </a:p>
          <a:p>
            <a:pPr algn="l">
              <a:lnSpc>
                <a:spcPts val="4594"/>
              </a:lnSpc>
            </a:pPr>
            <a:r>
              <a:rPr lang="en-US" sz="3281">
                <a:solidFill>
                  <a:srgbClr val="01070A"/>
                </a:solidFill>
                <a:latin typeface="Dosis Bold"/>
              </a:rPr>
              <a:t>RainTomorrow is the target variable to predict. It means -- did it rain the next day, Yes or No? This column is Yes if the rain for that day was 1mm or more.</a:t>
            </a:r>
          </a:p>
          <a:p>
            <a:pPr algn="l">
              <a:lnSpc>
                <a:spcPts val="4594"/>
              </a:lnSpc>
              <a:spcBef>
                <a:spcPct val="0"/>
              </a:spcBef>
            </a:pPr>
            <a:endParaRPr lang="en-US" sz="3281">
              <a:solidFill>
                <a:srgbClr val="01070A"/>
              </a:solidFill>
              <a:latin typeface="Dosis Bold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417" y="1485900"/>
            <a:ext cx="18288000" cy="7923961"/>
          </a:xfrm>
          <a:custGeom>
            <a:avLst/>
            <a:gdLst/>
            <a:ahLst/>
            <a:cxnLst/>
            <a:rect l="l" t="t" r="r" b="b"/>
            <a:pathLst>
              <a:path w="18288000" h="7923961">
                <a:moveTo>
                  <a:pt x="0" y="0"/>
                </a:moveTo>
                <a:lnTo>
                  <a:pt x="18288000" y="0"/>
                </a:lnTo>
                <a:lnTo>
                  <a:pt x="18288000" y="7923962"/>
                </a:lnTo>
                <a:lnTo>
                  <a:pt x="0" y="7923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629400" y="0"/>
            <a:ext cx="3580767" cy="1349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36"/>
              </a:lnSpc>
            </a:pPr>
            <a:r>
              <a:rPr lang="en-US" sz="7954" dirty="0">
                <a:solidFill>
                  <a:srgbClr val="000000"/>
                </a:solidFill>
                <a:latin typeface="Canva Sans Bold"/>
              </a:rPr>
              <a:t>DATA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9674" y="7964117"/>
            <a:ext cx="3088557" cy="2588366"/>
          </a:xfrm>
          <a:custGeom>
            <a:avLst/>
            <a:gdLst/>
            <a:ahLst/>
            <a:cxnLst/>
            <a:rect l="l" t="t" r="r" b="b"/>
            <a:pathLst>
              <a:path w="3088557" h="2588366">
                <a:moveTo>
                  <a:pt x="0" y="0"/>
                </a:moveTo>
                <a:lnTo>
                  <a:pt x="3088557" y="0"/>
                </a:lnTo>
                <a:lnTo>
                  <a:pt x="3088557" y="2588366"/>
                </a:lnTo>
                <a:lnTo>
                  <a:pt x="0" y="2588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554318" y="8185711"/>
            <a:ext cx="3409964" cy="2145177"/>
          </a:xfrm>
          <a:custGeom>
            <a:avLst/>
            <a:gdLst/>
            <a:ahLst/>
            <a:cxnLst/>
            <a:rect l="l" t="t" r="r" b="b"/>
            <a:pathLst>
              <a:path w="3409964" h="2145177">
                <a:moveTo>
                  <a:pt x="0" y="0"/>
                </a:moveTo>
                <a:lnTo>
                  <a:pt x="3409964" y="0"/>
                </a:lnTo>
                <a:lnTo>
                  <a:pt x="3409964" y="2145178"/>
                </a:lnTo>
                <a:lnTo>
                  <a:pt x="0" y="2145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234488">
            <a:off x="12636312" y="4901003"/>
            <a:ext cx="5413508" cy="856318"/>
          </a:xfrm>
          <a:custGeom>
            <a:avLst/>
            <a:gdLst/>
            <a:ahLst/>
            <a:cxnLst/>
            <a:rect l="l" t="t" r="r" b="b"/>
            <a:pathLst>
              <a:path w="5413508" h="856318">
                <a:moveTo>
                  <a:pt x="0" y="0"/>
                </a:moveTo>
                <a:lnTo>
                  <a:pt x="5413508" y="0"/>
                </a:lnTo>
                <a:lnTo>
                  <a:pt x="5413508" y="856319"/>
                </a:lnTo>
                <a:lnTo>
                  <a:pt x="0" y="8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319674" y="2244100"/>
            <a:ext cx="15498191" cy="3465959"/>
          </a:xfrm>
          <a:custGeom>
            <a:avLst/>
            <a:gdLst/>
            <a:ahLst/>
            <a:cxnLst/>
            <a:rect l="l" t="t" r="r" b="b"/>
            <a:pathLst>
              <a:path w="15498191" h="3465959">
                <a:moveTo>
                  <a:pt x="0" y="0"/>
                </a:moveTo>
                <a:lnTo>
                  <a:pt x="15498190" y="0"/>
                </a:lnTo>
                <a:lnTo>
                  <a:pt x="15498190" y="3465959"/>
                </a:lnTo>
                <a:lnTo>
                  <a:pt x="0" y="34659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96281" y="3834204"/>
            <a:ext cx="12428889" cy="1309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2"/>
              </a:lnSpc>
            </a:pPr>
            <a:r>
              <a:rPr lang="en-US" sz="7701">
                <a:solidFill>
                  <a:srgbClr val="01070A"/>
                </a:solidFill>
                <a:latin typeface="Carelia"/>
              </a:rPr>
              <a:t>DATA ANALYSIS(EDA)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35" y="665187"/>
            <a:ext cx="18121565" cy="1239677"/>
          </a:xfrm>
          <a:custGeom>
            <a:avLst/>
            <a:gdLst/>
            <a:ahLst/>
            <a:cxnLst/>
            <a:rect l="l" t="t" r="r" b="b"/>
            <a:pathLst>
              <a:path w="18121565" h="1239677">
                <a:moveTo>
                  <a:pt x="0" y="0"/>
                </a:moveTo>
                <a:lnTo>
                  <a:pt x="18121565" y="0"/>
                </a:lnTo>
                <a:lnTo>
                  <a:pt x="18121565" y="1239677"/>
                </a:lnTo>
                <a:lnTo>
                  <a:pt x="0" y="1239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435" y="2689194"/>
            <a:ext cx="17955130" cy="1726212"/>
          </a:xfrm>
          <a:custGeom>
            <a:avLst/>
            <a:gdLst/>
            <a:ahLst/>
            <a:cxnLst/>
            <a:rect l="l" t="t" r="r" b="b"/>
            <a:pathLst>
              <a:path w="17955130" h="1726212">
                <a:moveTo>
                  <a:pt x="0" y="0"/>
                </a:moveTo>
                <a:lnTo>
                  <a:pt x="17955130" y="0"/>
                </a:lnTo>
                <a:lnTo>
                  <a:pt x="17955130" y="1726213"/>
                </a:lnTo>
                <a:lnTo>
                  <a:pt x="0" y="1726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435" y="4554499"/>
            <a:ext cx="5868069" cy="2128751"/>
          </a:xfrm>
          <a:custGeom>
            <a:avLst/>
            <a:gdLst/>
            <a:ahLst/>
            <a:cxnLst/>
            <a:rect l="l" t="t" r="r" b="b"/>
            <a:pathLst>
              <a:path w="5868069" h="2128751">
                <a:moveTo>
                  <a:pt x="0" y="0"/>
                </a:moveTo>
                <a:lnTo>
                  <a:pt x="5868069" y="0"/>
                </a:lnTo>
                <a:lnTo>
                  <a:pt x="5868069" y="2128751"/>
                </a:lnTo>
                <a:lnTo>
                  <a:pt x="0" y="2128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439397" y="5481737"/>
            <a:ext cx="11682168" cy="3776563"/>
          </a:xfrm>
          <a:custGeom>
            <a:avLst/>
            <a:gdLst/>
            <a:ahLst/>
            <a:cxnLst/>
            <a:rect l="l" t="t" r="r" b="b"/>
            <a:pathLst>
              <a:path w="11682168" h="3776563">
                <a:moveTo>
                  <a:pt x="0" y="0"/>
                </a:moveTo>
                <a:lnTo>
                  <a:pt x="11682168" y="0"/>
                </a:lnTo>
                <a:lnTo>
                  <a:pt x="11682168" y="3776563"/>
                </a:lnTo>
                <a:lnTo>
                  <a:pt x="0" y="37765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471" y="0"/>
            <a:ext cx="14925058" cy="10287000"/>
          </a:xfrm>
          <a:custGeom>
            <a:avLst/>
            <a:gdLst/>
            <a:ahLst/>
            <a:cxnLst/>
            <a:rect l="l" t="t" r="r" b="b"/>
            <a:pathLst>
              <a:path w="14925058" h="10287000">
                <a:moveTo>
                  <a:pt x="0" y="0"/>
                </a:moveTo>
                <a:lnTo>
                  <a:pt x="14925058" y="0"/>
                </a:lnTo>
                <a:lnTo>
                  <a:pt x="149250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0" r="-2043" b="-275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8608" y="279170"/>
            <a:ext cx="14635930" cy="9728661"/>
          </a:xfrm>
          <a:custGeom>
            <a:avLst/>
            <a:gdLst/>
            <a:ahLst/>
            <a:cxnLst/>
            <a:rect l="l" t="t" r="r" b="b"/>
            <a:pathLst>
              <a:path w="14635930" h="9728661">
                <a:moveTo>
                  <a:pt x="0" y="0"/>
                </a:moveTo>
                <a:lnTo>
                  <a:pt x="14635930" y="0"/>
                </a:lnTo>
                <a:lnTo>
                  <a:pt x="14635930" y="9728660"/>
                </a:lnTo>
                <a:lnTo>
                  <a:pt x="0" y="972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4962" y="326934"/>
            <a:ext cx="14145623" cy="9633133"/>
          </a:xfrm>
          <a:custGeom>
            <a:avLst/>
            <a:gdLst/>
            <a:ahLst/>
            <a:cxnLst/>
            <a:rect l="l" t="t" r="r" b="b"/>
            <a:pathLst>
              <a:path w="14145623" h="9633133">
                <a:moveTo>
                  <a:pt x="0" y="0"/>
                </a:moveTo>
                <a:lnTo>
                  <a:pt x="14145624" y="0"/>
                </a:lnTo>
                <a:lnTo>
                  <a:pt x="14145624" y="9633132"/>
                </a:lnTo>
                <a:lnTo>
                  <a:pt x="0" y="963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156</Words>
  <Application>Microsoft Office PowerPoint</Application>
  <PresentationFormat>Custom</PresentationFormat>
  <Paragraphs>27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Canva Sans Bold</vt:lpstr>
      <vt:lpstr>Canva Sans Bold Italics</vt:lpstr>
      <vt:lpstr>Dosis</vt:lpstr>
      <vt:lpstr>Arial</vt:lpstr>
      <vt:lpstr>Calibri</vt:lpstr>
      <vt:lpstr>Carelia</vt:lpstr>
      <vt:lpstr>Dosis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creator>Fidan Kerimli</dc:creator>
  <cp:lastModifiedBy>Fidan Kerimli</cp:lastModifiedBy>
  <cp:revision>2</cp:revision>
  <dcterms:created xsi:type="dcterms:W3CDTF">2006-08-16T00:00:00Z</dcterms:created>
  <dcterms:modified xsi:type="dcterms:W3CDTF">2024-05-15T00:05:43Z</dcterms:modified>
  <dc:identifier>DAGFPtqinsg</dc:identifier>
</cp:coreProperties>
</file>